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1"/>
  </p:notesMasterIdLst>
  <p:sldIdLst>
    <p:sldId id="2134959395" r:id="rId5"/>
    <p:sldId id="2134959410" r:id="rId6"/>
    <p:sldId id="2134959413" r:id="rId7"/>
    <p:sldId id="2147375346" r:id="rId8"/>
    <p:sldId id="2134959414" r:id="rId9"/>
    <p:sldId id="214737534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20" userDrawn="1">
          <p15:clr>
            <a:srgbClr val="A4A3A4"/>
          </p15:clr>
        </p15:guide>
        <p15:guide id="4" pos="528" userDrawn="1">
          <p15:clr>
            <a:srgbClr val="A4A3A4"/>
          </p15:clr>
        </p15:guide>
        <p15:guide id="5" pos="720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795131-F131-DD8D-EC92-75A68C2343BF}" name="Tim Person" initials="TP" userId="S::tperson@ushealthconnect.com::b2b484d9-01a2-453c-8946-0f01071f09e2" providerId="AD"/>
  <p188:author id="{D152F57E-B2C8-EFF5-D23B-2510005833EF}" name="Miranda Rafferty" initials="MR" userId="S::mrafferty@ushealthconnect.com::5da9b471-329d-4caa-811b-8b7f79d54e2d" providerId="AD"/>
  <p188:author id="{1171E8C0-19C7-4427-0209-D105C15A2C31}" name="Katie Sheridan" initials="KS" userId="S::ksheridan@ushealthconnect.com::ba375d21-2c20-4dd0-9850-7896869392b2" providerId="AD"/>
  <p188:author id="{2BCAD4F5-E969-6771-D543-761CBAD5BD7E}" name="Cindy Davidson" initials="CD" userId="S::cdavidson@ushealthconnect.com::03062326-39c5-45f7-aba2-5036e27cfd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A31"/>
    <a:srgbClr val="DF1918"/>
    <a:srgbClr val="E68229"/>
    <a:srgbClr val="4D4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189" autoAdjust="0"/>
  </p:normalViewPr>
  <p:slideViewPr>
    <p:cSldViewPr snapToGrid="0">
      <p:cViewPr varScale="1">
        <p:scale>
          <a:sx n="94" d="100"/>
          <a:sy n="94" d="100"/>
        </p:scale>
        <p:origin x="936" y="84"/>
      </p:cViewPr>
      <p:guideLst>
        <p:guide orient="horz" pos="2160"/>
        <p:guide pos="3840"/>
        <p:guide orient="horz" pos="720"/>
        <p:guide pos="528"/>
        <p:guide pos="720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Sheridan" userId="S::ksheridan@ushealthconnect.com::ba375d21-2c20-4dd0-9850-7896869392b2" providerId="AD" clId="Web-{4D2111F0-D1CE-4F00-27DE-E093672C66FE}"/>
    <pc:docChg chg="modSld">
      <pc:chgData name="Katie Sheridan" userId="S::ksheridan@ushealthconnect.com::ba375d21-2c20-4dd0-9850-7896869392b2" providerId="AD" clId="Web-{4D2111F0-D1CE-4F00-27DE-E093672C66FE}" dt="2024-04-18T20:37:11.865" v="14" actId="20577"/>
      <pc:docMkLst>
        <pc:docMk/>
      </pc:docMkLst>
      <pc:sldChg chg="modSp">
        <pc:chgData name="Katie Sheridan" userId="S::ksheridan@ushealthconnect.com::ba375d21-2c20-4dd0-9850-7896869392b2" providerId="AD" clId="Web-{4D2111F0-D1CE-4F00-27DE-E093672C66FE}" dt="2024-04-18T20:37:11.865" v="14" actId="20577"/>
        <pc:sldMkLst>
          <pc:docMk/>
          <pc:sldMk cId="3138900616" sldId="2134959405"/>
        </pc:sldMkLst>
        <pc:spChg chg="mod">
          <ac:chgData name="Katie Sheridan" userId="S::ksheridan@ushealthconnect.com::ba375d21-2c20-4dd0-9850-7896869392b2" providerId="AD" clId="Web-{4D2111F0-D1CE-4F00-27DE-E093672C66FE}" dt="2024-04-18T20:37:11.865" v="14" actId="20577"/>
          <ac:spMkLst>
            <pc:docMk/>
            <pc:sldMk cId="3138900616" sldId="2134959405"/>
            <ac:spMk id="3" creationId="{C2C3ED43-A441-5D58-0561-585C797D93A0}"/>
          </ac:spMkLst>
        </pc:spChg>
      </pc:sldChg>
    </pc:docChg>
  </pc:docChgLst>
  <pc:docChgLst>
    <pc:chgData name="Miranda Rafferty" userId="5da9b471-329d-4caa-811b-8b7f79d54e2d" providerId="ADAL" clId="{17566EE3-1DFF-492C-ACF0-65EFC96BE48B}"/>
    <pc:docChg chg="custSel modSld">
      <pc:chgData name="Miranda Rafferty" userId="5da9b471-329d-4caa-811b-8b7f79d54e2d" providerId="ADAL" clId="{17566EE3-1DFF-492C-ACF0-65EFC96BE48B}" dt="2024-04-18T20:38:43.381" v="55" actId="1076"/>
      <pc:docMkLst>
        <pc:docMk/>
      </pc:docMkLst>
      <pc:sldChg chg="modSp mod modCm">
        <pc:chgData name="Miranda Rafferty" userId="5da9b471-329d-4caa-811b-8b7f79d54e2d" providerId="ADAL" clId="{17566EE3-1DFF-492C-ACF0-65EFC96BE48B}" dt="2024-04-18T20:20:17.905" v="15" actId="20577"/>
        <pc:sldMkLst>
          <pc:docMk/>
          <pc:sldMk cId="1395302814" sldId="261"/>
        </pc:sldMkLst>
        <pc:spChg chg="mod">
          <ac:chgData name="Miranda Rafferty" userId="5da9b471-329d-4caa-811b-8b7f79d54e2d" providerId="ADAL" clId="{17566EE3-1DFF-492C-ACF0-65EFC96BE48B}" dt="2024-04-18T20:19:58.172" v="6" actId="20577"/>
          <ac:spMkLst>
            <pc:docMk/>
            <pc:sldMk cId="1395302814" sldId="261"/>
            <ac:spMk id="4" creationId="{042719FA-685F-680B-E353-796BC958D43B}"/>
          </ac:spMkLst>
        </pc:spChg>
        <pc:spChg chg="mod">
          <ac:chgData name="Miranda Rafferty" userId="5da9b471-329d-4caa-811b-8b7f79d54e2d" providerId="ADAL" clId="{17566EE3-1DFF-492C-ACF0-65EFC96BE48B}" dt="2024-04-18T20:20:17.905" v="15" actId="20577"/>
          <ac:spMkLst>
            <pc:docMk/>
            <pc:sldMk cId="1395302814" sldId="261"/>
            <ac:spMk id="5" creationId="{0BBE89DE-2B51-ABBA-DB01-34F61E90B4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randa Rafferty" userId="5da9b471-329d-4caa-811b-8b7f79d54e2d" providerId="ADAL" clId="{17566EE3-1DFF-492C-ACF0-65EFC96BE48B}" dt="2024-04-18T20:19:58.172" v="6" actId="20577"/>
              <pc2:cmMkLst xmlns:pc2="http://schemas.microsoft.com/office/powerpoint/2019/9/main/command">
                <pc:docMk/>
                <pc:sldMk cId="1395302814" sldId="261"/>
                <pc2:cmMk id="{5C0689B8-1B6F-4881-9834-92AEA9A88CB6}"/>
              </pc2:cmMkLst>
            </pc226:cmChg>
          </p:ext>
        </pc:extLst>
      </pc:sldChg>
      <pc:sldChg chg="delSp mod">
        <pc:chgData name="Miranda Rafferty" userId="5da9b471-329d-4caa-811b-8b7f79d54e2d" providerId="ADAL" clId="{17566EE3-1DFF-492C-ACF0-65EFC96BE48B}" dt="2024-04-18T20:22:00.838" v="16" actId="478"/>
        <pc:sldMkLst>
          <pc:docMk/>
          <pc:sldMk cId="3941872500" sldId="308"/>
        </pc:sldMkLst>
        <pc:spChg chg="del">
          <ac:chgData name="Miranda Rafferty" userId="5da9b471-329d-4caa-811b-8b7f79d54e2d" providerId="ADAL" clId="{17566EE3-1DFF-492C-ACF0-65EFC96BE48B}" dt="2024-04-18T20:22:00.838" v="16" actId="478"/>
          <ac:spMkLst>
            <pc:docMk/>
            <pc:sldMk cId="3941872500" sldId="308"/>
            <ac:spMk id="37" creationId="{7A966164-018B-3337-BBF7-587DF504DAAF}"/>
          </ac:spMkLst>
        </pc:spChg>
      </pc:sldChg>
      <pc:sldChg chg="modSp mod">
        <pc:chgData name="Miranda Rafferty" userId="5da9b471-329d-4caa-811b-8b7f79d54e2d" providerId="ADAL" clId="{17566EE3-1DFF-492C-ACF0-65EFC96BE48B}" dt="2024-04-18T20:26:10.515" v="31" actId="20577"/>
        <pc:sldMkLst>
          <pc:docMk/>
          <pc:sldMk cId="1347417825" sldId="314"/>
        </pc:sldMkLst>
        <pc:spChg chg="mod">
          <ac:chgData name="Miranda Rafferty" userId="5da9b471-329d-4caa-811b-8b7f79d54e2d" providerId="ADAL" clId="{17566EE3-1DFF-492C-ACF0-65EFC96BE48B}" dt="2024-04-18T20:26:00.139" v="22" actId="1076"/>
          <ac:spMkLst>
            <pc:docMk/>
            <pc:sldMk cId="1347417825" sldId="314"/>
            <ac:spMk id="4" creationId="{71C5C52C-728B-2703-1135-3B1C63E2C984}"/>
          </ac:spMkLst>
        </pc:spChg>
        <pc:spChg chg="mod">
          <ac:chgData name="Miranda Rafferty" userId="5da9b471-329d-4caa-811b-8b7f79d54e2d" providerId="ADAL" clId="{17566EE3-1DFF-492C-ACF0-65EFC96BE48B}" dt="2024-04-18T20:26:10.515" v="31" actId="20577"/>
          <ac:spMkLst>
            <pc:docMk/>
            <pc:sldMk cId="1347417825" sldId="314"/>
            <ac:spMk id="5" creationId="{66D5C9F4-3608-E44D-5342-9AB846BAD540}"/>
          </ac:spMkLst>
        </pc:spChg>
      </pc:sldChg>
      <pc:sldChg chg="modSp mod">
        <pc:chgData name="Miranda Rafferty" userId="5da9b471-329d-4caa-811b-8b7f79d54e2d" providerId="ADAL" clId="{17566EE3-1DFF-492C-ACF0-65EFC96BE48B}" dt="2024-04-18T20:31:19.134" v="39" actId="20577"/>
        <pc:sldMkLst>
          <pc:docMk/>
          <pc:sldMk cId="1699219558" sldId="315"/>
        </pc:sldMkLst>
        <pc:spChg chg="mod">
          <ac:chgData name="Miranda Rafferty" userId="5da9b471-329d-4caa-811b-8b7f79d54e2d" providerId="ADAL" clId="{17566EE3-1DFF-492C-ACF0-65EFC96BE48B}" dt="2024-04-18T20:30:56.085" v="38" actId="1076"/>
          <ac:spMkLst>
            <pc:docMk/>
            <pc:sldMk cId="1699219558" sldId="315"/>
            <ac:spMk id="4" creationId="{A9B43AE2-5573-FC6F-C3F2-10B858DB55AD}"/>
          </ac:spMkLst>
        </pc:spChg>
        <pc:spChg chg="mod">
          <ac:chgData name="Miranda Rafferty" userId="5da9b471-329d-4caa-811b-8b7f79d54e2d" providerId="ADAL" clId="{17566EE3-1DFF-492C-ACF0-65EFC96BE48B}" dt="2024-04-18T20:31:19.134" v="39" actId="20577"/>
          <ac:spMkLst>
            <pc:docMk/>
            <pc:sldMk cId="1699219558" sldId="315"/>
            <ac:spMk id="5" creationId="{9091A3B3-1D78-AA08-95F5-1693F6FA09D7}"/>
          </ac:spMkLst>
        </pc:spChg>
      </pc:sldChg>
      <pc:sldChg chg="delSp mod">
        <pc:chgData name="Miranda Rafferty" userId="5da9b471-329d-4caa-811b-8b7f79d54e2d" providerId="ADAL" clId="{17566EE3-1DFF-492C-ACF0-65EFC96BE48B}" dt="2024-04-18T20:24:31.147" v="17" actId="478"/>
        <pc:sldMkLst>
          <pc:docMk/>
          <pc:sldMk cId="556437131" sldId="318"/>
        </pc:sldMkLst>
        <pc:spChg chg="del">
          <ac:chgData name="Miranda Rafferty" userId="5da9b471-329d-4caa-811b-8b7f79d54e2d" providerId="ADAL" clId="{17566EE3-1DFF-492C-ACF0-65EFC96BE48B}" dt="2024-04-18T20:24:31.147" v="17" actId="478"/>
          <ac:spMkLst>
            <pc:docMk/>
            <pc:sldMk cId="556437131" sldId="318"/>
            <ac:spMk id="37" creationId="{E55325A8-2B7D-E5FA-8FE9-09AA32383D03}"/>
          </ac:spMkLst>
        </pc:spChg>
      </pc:sldChg>
      <pc:sldChg chg="addCm">
        <pc:chgData name="Miranda Rafferty" userId="5da9b471-329d-4caa-811b-8b7f79d54e2d" providerId="ADAL" clId="{17566EE3-1DFF-492C-ACF0-65EFC96BE48B}" dt="2024-04-18T20:34:07.182" v="42"/>
        <pc:sldMkLst>
          <pc:docMk/>
          <pc:sldMk cId="2581956532" sldId="5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afferty" userId="5da9b471-329d-4caa-811b-8b7f79d54e2d" providerId="ADAL" clId="{17566EE3-1DFF-492C-ACF0-65EFC96BE48B}" dt="2024-04-18T20:34:07.182" v="42"/>
              <pc2:cmMkLst xmlns:pc2="http://schemas.microsoft.com/office/powerpoint/2019/9/main/command">
                <pc:docMk/>
                <pc:sldMk cId="2581956532" sldId="537"/>
                <pc2:cmMk id="{A90B4323-C63C-4742-A20D-A42AD9D6D36C}"/>
              </pc2:cmMkLst>
            </pc226:cmChg>
          </p:ext>
        </pc:extLst>
      </pc:sldChg>
      <pc:sldChg chg="modSp mod">
        <pc:chgData name="Miranda Rafferty" userId="5da9b471-329d-4caa-811b-8b7f79d54e2d" providerId="ADAL" clId="{17566EE3-1DFF-492C-ACF0-65EFC96BE48B}" dt="2024-04-18T20:37:40.277" v="53" actId="20577"/>
        <pc:sldMkLst>
          <pc:docMk/>
          <pc:sldMk cId="2197510635" sldId="2134959395"/>
        </pc:sldMkLst>
        <pc:spChg chg="mod">
          <ac:chgData name="Miranda Rafferty" userId="5da9b471-329d-4caa-811b-8b7f79d54e2d" providerId="ADAL" clId="{17566EE3-1DFF-492C-ACF0-65EFC96BE48B}" dt="2024-04-18T20:37:37.668" v="52" actId="27636"/>
          <ac:spMkLst>
            <pc:docMk/>
            <pc:sldMk cId="2197510635" sldId="2134959395"/>
            <ac:spMk id="4" creationId="{3D069581-424A-EE23-7DFC-B634FEC9DBBF}"/>
          </ac:spMkLst>
        </pc:spChg>
        <pc:spChg chg="mod">
          <ac:chgData name="Miranda Rafferty" userId="5da9b471-329d-4caa-811b-8b7f79d54e2d" providerId="ADAL" clId="{17566EE3-1DFF-492C-ACF0-65EFC96BE48B}" dt="2024-04-18T20:37:40.277" v="53" actId="20577"/>
          <ac:spMkLst>
            <pc:docMk/>
            <pc:sldMk cId="2197510635" sldId="2134959395"/>
            <ac:spMk id="5" creationId="{E61799F4-84BD-0B0F-4871-3D39C2BD1F71}"/>
          </ac:spMkLst>
        </pc:spChg>
      </pc:sldChg>
      <pc:sldChg chg="mod modShow">
        <pc:chgData name="Miranda Rafferty" userId="5da9b471-329d-4caa-811b-8b7f79d54e2d" providerId="ADAL" clId="{17566EE3-1DFF-492C-ACF0-65EFC96BE48B}" dt="2024-04-18T20:32:35.781" v="40" actId="729"/>
        <pc:sldMkLst>
          <pc:docMk/>
          <pc:sldMk cId="3653735463" sldId="2134959396"/>
        </pc:sldMkLst>
      </pc:sldChg>
      <pc:sldChg chg="delSp mod">
        <pc:chgData name="Miranda Rafferty" userId="5da9b471-329d-4caa-811b-8b7f79d54e2d" providerId="ADAL" clId="{17566EE3-1DFF-492C-ACF0-65EFC96BE48B}" dt="2024-04-18T20:32:52.641" v="41" actId="478"/>
        <pc:sldMkLst>
          <pc:docMk/>
          <pc:sldMk cId="39900741" sldId="2134959397"/>
        </pc:sldMkLst>
        <pc:spChg chg="del">
          <ac:chgData name="Miranda Rafferty" userId="5da9b471-329d-4caa-811b-8b7f79d54e2d" providerId="ADAL" clId="{17566EE3-1DFF-492C-ACF0-65EFC96BE48B}" dt="2024-04-18T20:32:52.641" v="41" actId="478"/>
          <ac:spMkLst>
            <pc:docMk/>
            <pc:sldMk cId="39900741" sldId="2134959397"/>
            <ac:spMk id="37" creationId="{8B73E4D6-08BD-FD3B-CD38-9B7A8C1F0CBD}"/>
          </ac:spMkLst>
        </pc:spChg>
      </pc:sldChg>
      <pc:sldChg chg="modSp">
        <pc:chgData name="Miranda Rafferty" userId="5da9b471-329d-4caa-811b-8b7f79d54e2d" providerId="ADAL" clId="{17566EE3-1DFF-492C-ACF0-65EFC96BE48B}" dt="2024-04-18T20:35:34.333" v="43"/>
        <pc:sldMkLst>
          <pc:docMk/>
          <pc:sldMk cId="1072917998" sldId="2134959407"/>
        </pc:sldMkLst>
        <pc:graphicFrameChg chg="mod">
          <ac:chgData name="Miranda Rafferty" userId="5da9b471-329d-4caa-811b-8b7f79d54e2d" providerId="ADAL" clId="{17566EE3-1DFF-492C-ACF0-65EFC96BE48B}" dt="2024-04-18T20:35:34.333" v="43"/>
          <ac:graphicFrameMkLst>
            <pc:docMk/>
            <pc:sldMk cId="1072917998" sldId="2134959407"/>
            <ac:graphicFrameMk id="2" creationId="{A2E1D09E-F083-BF14-561D-E26369DFB022}"/>
          </ac:graphicFrameMkLst>
        </pc:graphicFrameChg>
      </pc:sldChg>
      <pc:sldChg chg="modSp mod">
        <pc:chgData name="Miranda Rafferty" userId="5da9b471-329d-4caa-811b-8b7f79d54e2d" providerId="ADAL" clId="{17566EE3-1DFF-492C-ACF0-65EFC96BE48B}" dt="2024-04-18T20:38:43.381" v="55" actId="1076"/>
        <pc:sldMkLst>
          <pc:docMk/>
          <pc:sldMk cId="1721712741" sldId="2134959413"/>
        </pc:sldMkLst>
        <pc:spChg chg="mod">
          <ac:chgData name="Miranda Rafferty" userId="5da9b471-329d-4caa-811b-8b7f79d54e2d" providerId="ADAL" clId="{17566EE3-1DFF-492C-ACF0-65EFC96BE48B}" dt="2024-04-18T20:38:33.413" v="54" actId="1076"/>
          <ac:spMkLst>
            <pc:docMk/>
            <pc:sldMk cId="1721712741" sldId="2134959413"/>
            <ac:spMk id="5" creationId="{D5D90F1B-B85A-4E4C-EC84-2A43B521DEDC}"/>
          </ac:spMkLst>
        </pc:spChg>
        <pc:picChg chg="mod">
          <ac:chgData name="Miranda Rafferty" userId="5da9b471-329d-4caa-811b-8b7f79d54e2d" providerId="ADAL" clId="{17566EE3-1DFF-492C-ACF0-65EFC96BE48B}" dt="2024-04-18T20:38:43.381" v="55" actId="1076"/>
          <ac:picMkLst>
            <pc:docMk/>
            <pc:sldMk cId="1721712741" sldId="2134959413"/>
            <ac:picMk id="3" creationId="{055657CF-6CCB-E1BF-2701-C1FC0B9905EC}"/>
          </ac:picMkLst>
        </pc:picChg>
      </pc:sldChg>
      <pc:sldChg chg="modSp mod addCm">
        <pc:chgData name="Miranda Rafferty" userId="5da9b471-329d-4caa-811b-8b7f79d54e2d" providerId="ADAL" clId="{17566EE3-1DFF-492C-ACF0-65EFC96BE48B}" dt="2024-04-18T20:30:11.647" v="33"/>
        <pc:sldMkLst>
          <pc:docMk/>
          <pc:sldMk cId="3709963366" sldId="2147375354"/>
        </pc:sldMkLst>
        <pc:spChg chg="mod">
          <ac:chgData name="Miranda Rafferty" userId="5da9b471-329d-4caa-811b-8b7f79d54e2d" providerId="ADAL" clId="{17566EE3-1DFF-492C-ACF0-65EFC96BE48B}" dt="2024-04-18T20:29:31.220" v="32" actId="1076"/>
          <ac:spMkLst>
            <pc:docMk/>
            <pc:sldMk cId="3709963366" sldId="2147375354"/>
            <ac:spMk id="6" creationId="{B5019825-5B63-A0BC-7836-69051F1D36D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afferty" userId="5da9b471-329d-4caa-811b-8b7f79d54e2d" providerId="ADAL" clId="{17566EE3-1DFF-492C-ACF0-65EFC96BE48B}" dt="2024-04-18T20:30:11.647" v="33"/>
              <pc2:cmMkLst xmlns:pc2="http://schemas.microsoft.com/office/powerpoint/2019/9/main/command">
                <pc:docMk/>
                <pc:sldMk cId="3709963366" sldId="2147375354"/>
                <pc2:cmMk id="{002B72FE-C001-43F0-93E0-A72CA4A784D2}"/>
              </pc2:cmMkLst>
            </pc226:cmChg>
          </p:ext>
        </pc:extLst>
      </pc:sldChg>
    </pc:docChg>
  </pc:docChgLst>
  <pc:docChgLst>
    <pc:chgData name="Miranda Rafferty" userId="5da9b471-329d-4caa-811b-8b7f79d54e2d" providerId="ADAL" clId="{C2E7195D-75B5-4C1B-BD41-B48BD4992803}"/>
    <pc:docChg chg="delSld">
      <pc:chgData name="Miranda Rafferty" userId="5da9b471-329d-4caa-811b-8b7f79d54e2d" providerId="ADAL" clId="{C2E7195D-75B5-4C1B-BD41-B48BD4992803}" dt="2024-04-30T14:29:43.655" v="22" actId="2696"/>
      <pc:docMkLst>
        <pc:docMk/>
      </pc:docMkLst>
      <pc:sldChg chg="del delCm">
        <pc:chgData name="Miranda Rafferty" userId="5da9b471-329d-4caa-811b-8b7f79d54e2d" providerId="ADAL" clId="{C2E7195D-75B5-4C1B-BD41-B48BD4992803}" dt="2024-04-30T14:28:27.345" v="1" actId="47"/>
        <pc:sldMkLst>
          <pc:docMk/>
          <pc:sldMk cId="1395302814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C2E7195D-75B5-4C1B-BD41-B48BD4992803}" dt="2024-04-30T14:28:25.853" v="0"/>
              <pc2:cmMkLst xmlns:pc2="http://schemas.microsoft.com/office/powerpoint/2019/9/main/command">
                <pc:docMk/>
                <pc:sldMk cId="1395302814" sldId="261"/>
                <pc2:cmMk id="{5C0689B8-1B6F-4881-9834-92AEA9A88CB6}"/>
              </pc2:cmMkLst>
            </pc226:cmChg>
          </p:ext>
        </pc:extLst>
      </pc:sldChg>
      <pc:sldChg chg="del">
        <pc:chgData name="Miranda Rafferty" userId="5da9b471-329d-4caa-811b-8b7f79d54e2d" providerId="ADAL" clId="{C2E7195D-75B5-4C1B-BD41-B48BD4992803}" dt="2024-04-30T14:28:27.703" v="3" actId="47"/>
        <pc:sldMkLst>
          <pc:docMk/>
          <pc:sldMk cId="3941872500" sldId="308"/>
        </pc:sldMkLst>
      </pc:sldChg>
      <pc:sldChg chg="del delCm">
        <pc:chgData name="Miranda Rafferty" userId="5da9b471-329d-4caa-811b-8b7f79d54e2d" providerId="ADAL" clId="{C2E7195D-75B5-4C1B-BD41-B48BD4992803}" dt="2024-04-30T14:28:27.544" v="2" actId="47"/>
        <pc:sldMkLst>
          <pc:docMk/>
          <pc:sldMk cId="3820510981" sldId="3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C2E7195D-75B5-4C1B-BD41-B48BD4992803}" dt="2024-04-30T14:28:25.853" v="0"/>
              <pc2:cmMkLst xmlns:pc2="http://schemas.microsoft.com/office/powerpoint/2019/9/main/command">
                <pc:docMk/>
                <pc:sldMk cId="3820510981" sldId="310"/>
                <pc2:cmMk id="{10D8AB7A-5417-4ED2-ACF3-04349FB2E2B1}"/>
              </pc2:cmMkLst>
            </pc226:cmChg>
          </p:ext>
        </pc:extLst>
      </pc:sldChg>
      <pc:sldChg chg="del delCm">
        <pc:chgData name="Miranda Rafferty" userId="5da9b471-329d-4caa-811b-8b7f79d54e2d" providerId="ADAL" clId="{C2E7195D-75B5-4C1B-BD41-B48BD4992803}" dt="2024-04-30T14:28:28.013" v="5" actId="47"/>
        <pc:sldMkLst>
          <pc:docMk/>
          <pc:sldMk cId="3604592473" sldId="3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C2E7195D-75B5-4C1B-BD41-B48BD4992803}" dt="2024-04-30T14:28:25.853" v="0"/>
              <pc2:cmMkLst xmlns:pc2="http://schemas.microsoft.com/office/powerpoint/2019/9/main/command">
                <pc:docMk/>
                <pc:sldMk cId="3604592473" sldId="312"/>
                <pc2:cmMk id="{5A6C3517-5FB6-4CAD-8ABD-740D10DBE0E2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C2E7195D-75B5-4C1B-BD41-B48BD4992803}" dt="2024-04-30T14:28:25.853" v="0"/>
              <pc2:cmMkLst xmlns:pc2="http://schemas.microsoft.com/office/powerpoint/2019/9/main/command">
                <pc:docMk/>
                <pc:sldMk cId="3604592473" sldId="312"/>
                <pc2:cmMk id="{2ACBE839-AE21-4292-B610-C115881A64D8}"/>
              </pc2:cmMkLst>
            </pc226:cmChg>
          </p:ext>
        </pc:extLst>
      </pc:sldChg>
      <pc:sldChg chg="del delCm">
        <pc:chgData name="Miranda Rafferty" userId="5da9b471-329d-4caa-811b-8b7f79d54e2d" providerId="ADAL" clId="{C2E7195D-75B5-4C1B-BD41-B48BD4992803}" dt="2024-04-30T14:28:27.877" v="4" actId="47"/>
        <pc:sldMkLst>
          <pc:docMk/>
          <pc:sldMk cId="1974899553" sldId="31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C2E7195D-75B5-4C1B-BD41-B48BD4992803}" dt="2024-04-30T14:28:25.853" v="0"/>
              <pc2:cmMkLst xmlns:pc2="http://schemas.microsoft.com/office/powerpoint/2019/9/main/command">
                <pc:docMk/>
                <pc:sldMk cId="1974899553" sldId="313"/>
                <pc2:cmMk id="{00453D90-F604-4F1A-B1CE-D8814986055B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C2E7195D-75B5-4C1B-BD41-B48BD4992803}" dt="2024-04-30T14:28:25.853" v="0"/>
              <pc2:cmMkLst xmlns:pc2="http://schemas.microsoft.com/office/powerpoint/2019/9/main/command">
                <pc:docMk/>
                <pc:sldMk cId="1974899553" sldId="313"/>
                <pc2:cmMk id="{E7188EBD-95CD-4556-B320-3A747CAB5133}"/>
              </pc2:cmMkLst>
            </pc226:cmChg>
          </p:ext>
        </pc:extLst>
      </pc:sldChg>
      <pc:sldChg chg="del">
        <pc:chgData name="Miranda Rafferty" userId="5da9b471-329d-4caa-811b-8b7f79d54e2d" providerId="ADAL" clId="{C2E7195D-75B5-4C1B-BD41-B48BD4992803}" dt="2024-04-30T14:28:28.355" v="7" actId="47"/>
        <pc:sldMkLst>
          <pc:docMk/>
          <pc:sldMk cId="1347417825" sldId="314"/>
        </pc:sldMkLst>
      </pc:sldChg>
      <pc:sldChg chg="del delCm">
        <pc:chgData name="Miranda Rafferty" userId="5da9b471-329d-4caa-811b-8b7f79d54e2d" providerId="ADAL" clId="{C2E7195D-75B5-4C1B-BD41-B48BD4992803}" dt="2024-04-30T14:28:28.534" v="8" actId="47"/>
        <pc:sldMkLst>
          <pc:docMk/>
          <pc:sldMk cId="1699219558" sldId="31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C2E7195D-75B5-4C1B-BD41-B48BD4992803}" dt="2024-04-30T14:28:25.853" v="0"/>
              <pc2:cmMkLst xmlns:pc2="http://schemas.microsoft.com/office/powerpoint/2019/9/main/command">
                <pc:docMk/>
                <pc:sldMk cId="1699219558" sldId="315"/>
                <pc2:cmMk id="{5EC52A43-4F5C-4351-812F-552C4799C6E8}"/>
              </pc2:cmMkLst>
            </pc226:cmChg>
          </p:ext>
        </pc:extLst>
      </pc:sldChg>
      <pc:sldChg chg="del">
        <pc:chgData name="Miranda Rafferty" userId="5da9b471-329d-4caa-811b-8b7f79d54e2d" providerId="ADAL" clId="{C2E7195D-75B5-4C1B-BD41-B48BD4992803}" dt="2024-04-30T14:28:28.191" v="6" actId="47"/>
        <pc:sldMkLst>
          <pc:docMk/>
          <pc:sldMk cId="556437131" sldId="318"/>
        </pc:sldMkLst>
      </pc:sldChg>
      <pc:sldChg chg="del delCm">
        <pc:chgData name="Miranda Rafferty" userId="5da9b471-329d-4caa-811b-8b7f79d54e2d" providerId="ADAL" clId="{C2E7195D-75B5-4C1B-BD41-B48BD4992803}" dt="2024-04-30T14:28:29.060" v="11" actId="47"/>
        <pc:sldMkLst>
          <pc:docMk/>
          <pc:sldMk cId="2581956532" sldId="5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C2E7195D-75B5-4C1B-BD41-B48BD4992803}" dt="2024-04-30T14:28:25.853" v="0"/>
              <pc2:cmMkLst xmlns:pc2="http://schemas.microsoft.com/office/powerpoint/2019/9/main/command">
                <pc:docMk/>
                <pc:sldMk cId="2581956532" sldId="537"/>
                <pc2:cmMk id="{A90B4323-C63C-4742-A20D-A42AD9D6D36C}"/>
              </pc2:cmMkLst>
            </pc226:cmChg>
          </p:ext>
        </pc:extLst>
      </pc:sldChg>
      <pc:sldChg chg="del delCm">
        <pc:chgData name="Miranda Rafferty" userId="5da9b471-329d-4caa-811b-8b7f79d54e2d" providerId="ADAL" clId="{C2E7195D-75B5-4C1B-BD41-B48BD4992803}" dt="2024-04-30T14:28:28.708" v="9" actId="47"/>
        <pc:sldMkLst>
          <pc:docMk/>
          <pc:sldMk cId="3653735463" sldId="21349593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C2E7195D-75B5-4C1B-BD41-B48BD4992803}" dt="2024-04-30T14:28:25.853" v="0"/>
              <pc2:cmMkLst xmlns:pc2="http://schemas.microsoft.com/office/powerpoint/2019/9/main/command">
                <pc:docMk/>
                <pc:sldMk cId="3653735463" sldId="2134959396"/>
                <pc2:cmMk id="{8DE0E4F8-D3C1-434D-BAF0-91B3C15F27C4}"/>
              </pc2:cmMkLst>
            </pc226:cmChg>
          </p:ext>
        </pc:extLst>
      </pc:sldChg>
      <pc:sldChg chg="del">
        <pc:chgData name="Miranda Rafferty" userId="5da9b471-329d-4caa-811b-8b7f79d54e2d" providerId="ADAL" clId="{C2E7195D-75B5-4C1B-BD41-B48BD4992803}" dt="2024-04-30T14:28:28.886" v="10" actId="47"/>
        <pc:sldMkLst>
          <pc:docMk/>
          <pc:sldMk cId="39900741" sldId="2134959397"/>
        </pc:sldMkLst>
      </pc:sldChg>
      <pc:sldChg chg="del">
        <pc:chgData name="Miranda Rafferty" userId="5da9b471-329d-4caa-811b-8b7f79d54e2d" providerId="ADAL" clId="{C2E7195D-75B5-4C1B-BD41-B48BD4992803}" dt="2024-04-30T14:28:29.450" v="13" actId="47"/>
        <pc:sldMkLst>
          <pc:docMk/>
          <pc:sldMk cId="736039335" sldId="2134959399"/>
        </pc:sldMkLst>
      </pc:sldChg>
      <pc:sldChg chg="del">
        <pc:chgData name="Miranda Rafferty" userId="5da9b471-329d-4caa-811b-8b7f79d54e2d" providerId="ADAL" clId="{C2E7195D-75B5-4C1B-BD41-B48BD4992803}" dt="2024-04-30T14:28:29.624" v="14" actId="47"/>
        <pc:sldMkLst>
          <pc:docMk/>
          <pc:sldMk cId="2802918032" sldId="2134959400"/>
        </pc:sldMkLst>
      </pc:sldChg>
      <pc:sldChg chg="del">
        <pc:chgData name="Miranda Rafferty" userId="5da9b471-329d-4caa-811b-8b7f79d54e2d" providerId="ADAL" clId="{C2E7195D-75B5-4C1B-BD41-B48BD4992803}" dt="2024-04-30T14:28:29.770" v="15" actId="47"/>
        <pc:sldMkLst>
          <pc:docMk/>
          <pc:sldMk cId="276387260" sldId="2134959401"/>
        </pc:sldMkLst>
      </pc:sldChg>
      <pc:sldChg chg="del delCm">
        <pc:chgData name="Miranda Rafferty" userId="5da9b471-329d-4caa-811b-8b7f79d54e2d" providerId="ADAL" clId="{C2E7195D-75B5-4C1B-BD41-B48BD4992803}" dt="2024-04-30T14:28:30.134" v="17" actId="47"/>
        <pc:sldMkLst>
          <pc:docMk/>
          <pc:sldMk cId="3138900616" sldId="21349594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C2E7195D-75B5-4C1B-BD41-B48BD4992803}" dt="2024-04-30T14:28:25.853" v="0"/>
              <pc2:cmMkLst xmlns:pc2="http://schemas.microsoft.com/office/powerpoint/2019/9/main/command">
                <pc:docMk/>
                <pc:sldMk cId="3138900616" sldId="2134959405"/>
                <pc2:cmMk id="{3E8CA994-4A3E-4716-9BD2-181A6ECBB130}"/>
              </pc2:cmMkLst>
            </pc226:cmChg>
          </p:ext>
        </pc:extLst>
      </pc:sldChg>
      <pc:sldChg chg="del delCm">
        <pc:chgData name="Miranda Rafferty" userId="5da9b471-329d-4caa-811b-8b7f79d54e2d" providerId="ADAL" clId="{C2E7195D-75B5-4C1B-BD41-B48BD4992803}" dt="2024-04-30T14:28:29.941" v="16" actId="47"/>
        <pc:sldMkLst>
          <pc:docMk/>
          <pc:sldMk cId="1072917998" sldId="21349594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C2E7195D-75B5-4C1B-BD41-B48BD4992803}" dt="2024-04-30T14:28:25.853" v="0"/>
              <pc2:cmMkLst xmlns:pc2="http://schemas.microsoft.com/office/powerpoint/2019/9/main/command">
                <pc:docMk/>
                <pc:sldMk cId="1072917998" sldId="2134959407"/>
                <pc2:cmMk id="{47F01934-4DA2-49C4-867F-FA69BC9BCA2C}"/>
              </pc2:cmMkLst>
            </pc226:cmChg>
          </p:ext>
        </pc:extLst>
      </pc:sldChg>
      <pc:sldChg chg="del delCm">
        <pc:chgData name="Miranda Rafferty" userId="5da9b471-329d-4caa-811b-8b7f79d54e2d" providerId="ADAL" clId="{C2E7195D-75B5-4C1B-BD41-B48BD4992803}" dt="2024-04-30T14:28:30.986" v="18" actId="47"/>
        <pc:sldMkLst>
          <pc:docMk/>
          <pc:sldMk cId="3758936681" sldId="21349594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C2E7195D-75B5-4C1B-BD41-B48BD4992803}" dt="2024-04-30T14:28:25.853" v="0"/>
              <pc2:cmMkLst xmlns:pc2="http://schemas.microsoft.com/office/powerpoint/2019/9/main/command">
                <pc:docMk/>
                <pc:sldMk cId="3758936681" sldId="2134959408"/>
                <pc2:cmMk id="{3E4F2957-9A1D-4473-8A5C-67AB8C0B9EE8}"/>
              </pc2:cmMkLst>
            </pc226:cmChg>
          </p:ext>
        </pc:extLst>
      </pc:sldChg>
      <pc:sldChg chg="delCm">
        <pc:chgData name="Miranda Rafferty" userId="5da9b471-329d-4caa-811b-8b7f79d54e2d" providerId="ADAL" clId="{C2E7195D-75B5-4C1B-BD41-B48BD4992803}" dt="2024-04-30T14:28:25.853" v="0"/>
        <pc:sldMkLst>
          <pc:docMk/>
          <pc:sldMk cId="67608663" sldId="214737534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C2E7195D-75B5-4C1B-BD41-B48BD4992803}" dt="2024-04-30T14:28:25.853" v="0"/>
              <pc2:cmMkLst xmlns:pc2="http://schemas.microsoft.com/office/powerpoint/2019/9/main/command">
                <pc:docMk/>
                <pc:sldMk cId="67608663" sldId="2147375346"/>
                <pc2:cmMk id="{1C71BEDC-C228-4E5C-9DB2-CDC3D11B9157}"/>
              </pc2:cmMkLst>
            </pc226:cmChg>
          </p:ext>
        </pc:extLst>
      </pc:sldChg>
      <pc:sldChg chg="del delCm">
        <pc:chgData name="Miranda Rafferty" userId="5da9b471-329d-4caa-811b-8b7f79d54e2d" providerId="ADAL" clId="{C2E7195D-75B5-4C1B-BD41-B48BD4992803}" dt="2024-04-30T14:29:43.655" v="22" actId="2696"/>
        <pc:sldMkLst>
          <pc:docMk/>
          <pc:sldMk cId="2337764562" sldId="214737534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C2E7195D-75B5-4C1B-BD41-B48BD4992803}" dt="2024-04-30T14:28:25.853" v="0"/>
              <pc2:cmMkLst xmlns:pc2="http://schemas.microsoft.com/office/powerpoint/2019/9/main/command">
                <pc:docMk/>
                <pc:sldMk cId="2337764562" sldId="2147375347"/>
                <pc2:cmMk id="{5AFD6ED1-E036-4F7B-A557-28F80CC31CB8}"/>
              </pc2:cmMkLst>
            </pc226:cmChg>
          </p:ext>
        </pc:extLst>
      </pc:sldChg>
      <pc:sldChg chg="delCm">
        <pc:chgData name="Miranda Rafferty" userId="5da9b471-329d-4caa-811b-8b7f79d54e2d" providerId="ADAL" clId="{C2E7195D-75B5-4C1B-BD41-B48BD4992803}" dt="2024-04-30T14:28:25.853" v="0"/>
        <pc:sldMkLst>
          <pc:docMk/>
          <pc:sldMk cId="2059467524" sldId="214737534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C2E7195D-75B5-4C1B-BD41-B48BD4992803}" dt="2024-04-30T14:28:25.853" v="0"/>
              <pc2:cmMkLst xmlns:pc2="http://schemas.microsoft.com/office/powerpoint/2019/9/main/command">
                <pc:docMk/>
                <pc:sldMk cId="2059467524" sldId="2147375348"/>
                <pc2:cmMk id="{E1934698-56A5-431B-B8BF-F2BD64549A92}"/>
              </pc2:cmMkLst>
            </pc226:cmChg>
          </p:ext>
        </pc:extLst>
      </pc:sldChg>
      <pc:sldChg chg="del">
        <pc:chgData name="Miranda Rafferty" userId="5da9b471-329d-4caa-811b-8b7f79d54e2d" providerId="ADAL" clId="{C2E7195D-75B5-4C1B-BD41-B48BD4992803}" dt="2024-04-30T14:28:34.636" v="20" actId="47"/>
        <pc:sldMkLst>
          <pc:docMk/>
          <pc:sldMk cId="4015591093" sldId="2147375350"/>
        </pc:sldMkLst>
      </pc:sldChg>
      <pc:sldChg chg="del">
        <pc:chgData name="Miranda Rafferty" userId="5da9b471-329d-4caa-811b-8b7f79d54e2d" providerId="ADAL" clId="{C2E7195D-75B5-4C1B-BD41-B48BD4992803}" dt="2024-04-30T14:28:33.921" v="19" actId="47"/>
        <pc:sldMkLst>
          <pc:docMk/>
          <pc:sldMk cId="1159379627" sldId="2147375353"/>
        </pc:sldMkLst>
      </pc:sldChg>
      <pc:sldChg chg="del delCm">
        <pc:chgData name="Miranda Rafferty" userId="5da9b471-329d-4caa-811b-8b7f79d54e2d" providerId="ADAL" clId="{C2E7195D-75B5-4C1B-BD41-B48BD4992803}" dt="2024-04-30T14:28:35.212" v="21" actId="47"/>
        <pc:sldMkLst>
          <pc:docMk/>
          <pc:sldMk cId="3709963366" sldId="214737535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C2E7195D-75B5-4C1B-BD41-B48BD4992803}" dt="2024-04-30T14:28:25.853" v="0"/>
              <pc2:cmMkLst xmlns:pc2="http://schemas.microsoft.com/office/powerpoint/2019/9/main/command">
                <pc:docMk/>
                <pc:sldMk cId="3709963366" sldId="2147375354"/>
                <pc2:cmMk id="{E7C81EA9-2194-4060-8BA8-789065A111F0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C2E7195D-75B5-4C1B-BD41-B48BD4992803}" dt="2024-04-30T14:28:25.853" v="0"/>
              <pc2:cmMkLst xmlns:pc2="http://schemas.microsoft.com/office/powerpoint/2019/9/main/command">
                <pc:docMk/>
                <pc:sldMk cId="3709963366" sldId="2147375354"/>
                <pc2:cmMk id="{002B72FE-C001-43F0-93E0-A72CA4A784D2}"/>
              </pc2:cmMkLst>
            </pc226:cmChg>
          </p:ext>
        </pc:extLst>
      </pc:sldChg>
      <pc:sldChg chg="del">
        <pc:chgData name="Miranda Rafferty" userId="5da9b471-329d-4caa-811b-8b7f79d54e2d" providerId="ADAL" clId="{C2E7195D-75B5-4C1B-BD41-B48BD4992803}" dt="2024-04-30T14:28:29.254" v="12" actId="47"/>
        <pc:sldMkLst>
          <pc:docMk/>
          <pc:sldMk cId="1235220877" sldId="2147375355"/>
        </pc:sldMkLst>
      </pc:sldChg>
    </pc:docChg>
  </pc:docChgLst>
  <pc:docChgLst>
    <pc:chgData name="Pat Daniels" userId="86daaabd-8219-4d78-97e4-3e43d69765b9" providerId="ADAL" clId="{DE6A3FED-3C35-A447-88FF-274F1C24528F}"/>
    <pc:docChg chg="undo custSel modSld">
      <pc:chgData name="Pat Daniels" userId="86daaabd-8219-4d78-97e4-3e43d69765b9" providerId="ADAL" clId="{DE6A3FED-3C35-A447-88FF-274F1C24528F}" dt="2024-04-22T20:14:37.212" v="205" actId="255"/>
      <pc:docMkLst>
        <pc:docMk/>
      </pc:docMkLst>
      <pc:sldChg chg="modSp mod">
        <pc:chgData name="Pat Daniels" userId="86daaabd-8219-4d78-97e4-3e43d69765b9" providerId="ADAL" clId="{DE6A3FED-3C35-A447-88FF-274F1C24528F}" dt="2024-04-22T19:43:30.588" v="0" actId="14100"/>
        <pc:sldMkLst>
          <pc:docMk/>
          <pc:sldMk cId="1395302814" sldId="261"/>
        </pc:sldMkLst>
        <pc:spChg chg="mod">
          <ac:chgData name="Pat Daniels" userId="86daaabd-8219-4d78-97e4-3e43d69765b9" providerId="ADAL" clId="{DE6A3FED-3C35-A447-88FF-274F1C24528F}" dt="2024-04-22T19:43:30.588" v="0" actId="14100"/>
          <ac:spMkLst>
            <pc:docMk/>
            <pc:sldMk cId="1395302814" sldId="261"/>
            <ac:spMk id="4" creationId="{042719FA-685F-680B-E353-796BC958D43B}"/>
          </ac:spMkLst>
        </pc:spChg>
      </pc:sldChg>
      <pc:sldChg chg="modSp mod">
        <pc:chgData name="Pat Daniels" userId="86daaabd-8219-4d78-97e4-3e43d69765b9" providerId="ADAL" clId="{DE6A3FED-3C35-A447-88FF-274F1C24528F}" dt="2024-04-22T20:10:04.150" v="161" actId="12"/>
        <pc:sldMkLst>
          <pc:docMk/>
          <pc:sldMk cId="3941872500" sldId="308"/>
        </pc:sldMkLst>
        <pc:spChg chg="mod">
          <ac:chgData name="Pat Daniels" userId="86daaabd-8219-4d78-97e4-3e43d69765b9" providerId="ADAL" clId="{DE6A3FED-3C35-A447-88FF-274F1C24528F}" dt="2024-04-22T20:10:04.150" v="161" actId="12"/>
          <ac:spMkLst>
            <pc:docMk/>
            <pc:sldMk cId="3941872500" sldId="308"/>
            <ac:spMk id="7" creationId="{2FD8CF06-E075-6073-34C6-ABD66D99B1E7}"/>
          </ac:spMkLst>
        </pc:spChg>
      </pc:sldChg>
      <pc:sldChg chg="delSp modSp mod">
        <pc:chgData name="Pat Daniels" userId="86daaabd-8219-4d78-97e4-3e43d69765b9" providerId="ADAL" clId="{DE6A3FED-3C35-A447-88FF-274F1C24528F}" dt="2024-04-22T19:43:45.339" v="2" actId="478"/>
        <pc:sldMkLst>
          <pc:docMk/>
          <pc:sldMk cId="3820510981" sldId="310"/>
        </pc:sldMkLst>
        <pc:spChg chg="del">
          <ac:chgData name="Pat Daniels" userId="86daaabd-8219-4d78-97e4-3e43d69765b9" providerId="ADAL" clId="{DE6A3FED-3C35-A447-88FF-274F1C24528F}" dt="2024-04-22T19:43:45.339" v="2" actId="478"/>
          <ac:spMkLst>
            <pc:docMk/>
            <pc:sldMk cId="3820510981" sldId="310"/>
            <ac:spMk id="8" creationId="{31505D89-8C46-5547-AB74-6467261035DD}"/>
          </ac:spMkLst>
        </pc:spChg>
        <pc:picChg chg="mod">
          <ac:chgData name="Pat Daniels" userId="86daaabd-8219-4d78-97e4-3e43d69765b9" providerId="ADAL" clId="{DE6A3FED-3C35-A447-88FF-274F1C24528F}" dt="2024-04-22T19:43:42.295" v="1" actId="14100"/>
          <ac:picMkLst>
            <pc:docMk/>
            <pc:sldMk cId="3820510981" sldId="310"/>
            <ac:picMk id="4" creationId="{AFE264D0-120F-3ED6-E5A1-95F0D8FDFFDD}"/>
          </ac:picMkLst>
        </pc:picChg>
      </pc:sldChg>
      <pc:sldChg chg="modSp mod">
        <pc:chgData name="Pat Daniels" userId="86daaabd-8219-4d78-97e4-3e43d69765b9" providerId="ADAL" clId="{DE6A3FED-3C35-A447-88FF-274F1C24528F}" dt="2024-04-22T20:11:07.477" v="172" actId="14100"/>
        <pc:sldMkLst>
          <pc:docMk/>
          <pc:sldMk cId="1974899553" sldId="313"/>
        </pc:sldMkLst>
        <pc:spChg chg="mod">
          <ac:chgData name="Pat Daniels" userId="86daaabd-8219-4d78-97e4-3e43d69765b9" providerId="ADAL" clId="{DE6A3FED-3C35-A447-88FF-274F1C24528F}" dt="2024-04-22T20:11:07.477" v="172" actId="14100"/>
          <ac:spMkLst>
            <pc:docMk/>
            <pc:sldMk cId="1974899553" sldId="313"/>
            <ac:spMk id="8" creationId="{72D06965-6575-E0CF-0C85-80DF7A681BB0}"/>
          </ac:spMkLst>
        </pc:spChg>
        <pc:spChg chg="mod">
          <ac:chgData name="Pat Daniels" userId="86daaabd-8219-4d78-97e4-3e43d69765b9" providerId="ADAL" clId="{DE6A3FED-3C35-A447-88FF-274F1C24528F}" dt="2024-04-22T20:11:07.477" v="172" actId="14100"/>
          <ac:spMkLst>
            <pc:docMk/>
            <pc:sldMk cId="1974899553" sldId="313"/>
            <ac:spMk id="10" creationId="{62E65C01-2153-A659-F790-6A02ECEA480E}"/>
          </ac:spMkLst>
        </pc:spChg>
        <pc:spChg chg="mod">
          <ac:chgData name="Pat Daniels" userId="86daaabd-8219-4d78-97e4-3e43d69765b9" providerId="ADAL" clId="{DE6A3FED-3C35-A447-88FF-274F1C24528F}" dt="2024-04-22T20:11:00.220" v="170" actId="14100"/>
          <ac:spMkLst>
            <pc:docMk/>
            <pc:sldMk cId="1974899553" sldId="313"/>
            <ac:spMk id="11" creationId="{38740338-67D6-50F8-8ECF-AAC75D371E7D}"/>
          </ac:spMkLst>
        </pc:spChg>
        <pc:spChg chg="mod">
          <ac:chgData name="Pat Daniels" userId="86daaabd-8219-4d78-97e4-3e43d69765b9" providerId="ADAL" clId="{DE6A3FED-3C35-A447-88FF-274F1C24528F}" dt="2024-04-22T20:11:00.220" v="170" actId="14100"/>
          <ac:spMkLst>
            <pc:docMk/>
            <pc:sldMk cId="1974899553" sldId="313"/>
            <ac:spMk id="12" creationId="{1DDEFEF4-F48A-7998-9173-0FEBAB6158AA}"/>
          </ac:spMkLst>
        </pc:spChg>
        <pc:spChg chg="mod">
          <ac:chgData name="Pat Daniels" userId="86daaabd-8219-4d78-97e4-3e43d69765b9" providerId="ADAL" clId="{DE6A3FED-3C35-A447-88FF-274F1C24528F}" dt="2024-04-22T19:45:50.190" v="18" actId="1038"/>
          <ac:spMkLst>
            <pc:docMk/>
            <pc:sldMk cId="1974899553" sldId="313"/>
            <ac:spMk id="14" creationId="{228A4990-1578-91DF-BD29-268263767C1C}"/>
          </ac:spMkLst>
        </pc:spChg>
      </pc:sldChg>
      <pc:sldChg chg="modSp mod">
        <pc:chgData name="Pat Daniels" userId="86daaabd-8219-4d78-97e4-3e43d69765b9" providerId="ADAL" clId="{DE6A3FED-3C35-A447-88FF-274F1C24528F}" dt="2024-04-22T19:46:43.658" v="19" actId="14100"/>
        <pc:sldMkLst>
          <pc:docMk/>
          <pc:sldMk cId="1347417825" sldId="314"/>
        </pc:sldMkLst>
        <pc:spChg chg="mod">
          <ac:chgData name="Pat Daniels" userId="86daaabd-8219-4d78-97e4-3e43d69765b9" providerId="ADAL" clId="{DE6A3FED-3C35-A447-88FF-274F1C24528F}" dt="2024-04-22T19:46:43.658" v="19" actId="14100"/>
          <ac:spMkLst>
            <pc:docMk/>
            <pc:sldMk cId="1347417825" sldId="314"/>
            <ac:spMk id="4" creationId="{71C5C52C-728B-2703-1135-3B1C63E2C984}"/>
          </ac:spMkLst>
        </pc:spChg>
      </pc:sldChg>
      <pc:sldChg chg="modSp mod">
        <pc:chgData name="Pat Daniels" userId="86daaabd-8219-4d78-97e4-3e43d69765b9" providerId="ADAL" clId="{DE6A3FED-3C35-A447-88FF-274F1C24528F}" dt="2024-04-22T20:10:26.268" v="163" actId="14100"/>
        <pc:sldMkLst>
          <pc:docMk/>
          <pc:sldMk cId="556437131" sldId="318"/>
        </pc:sldMkLst>
        <pc:spChg chg="mod">
          <ac:chgData name="Pat Daniels" userId="86daaabd-8219-4d78-97e4-3e43d69765b9" providerId="ADAL" clId="{DE6A3FED-3C35-A447-88FF-274F1C24528F}" dt="2024-04-22T20:10:26.268" v="163" actId="14100"/>
          <ac:spMkLst>
            <pc:docMk/>
            <pc:sldMk cId="556437131" sldId="318"/>
            <ac:spMk id="6" creationId="{3B1A3655-CA09-6AD8-2719-A8F7BF025959}"/>
          </ac:spMkLst>
        </pc:spChg>
      </pc:sldChg>
      <pc:sldChg chg="modSp mod">
        <pc:chgData name="Pat Daniels" userId="86daaabd-8219-4d78-97e4-3e43d69765b9" providerId="ADAL" clId="{DE6A3FED-3C35-A447-88FF-274F1C24528F}" dt="2024-04-22T20:13:12.728" v="185" actId="14100"/>
        <pc:sldMkLst>
          <pc:docMk/>
          <pc:sldMk cId="39900741" sldId="2134959397"/>
        </pc:sldMkLst>
        <pc:spChg chg="mod">
          <ac:chgData name="Pat Daniels" userId="86daaabd-8219-4d78-97e4-3e43d69765b9" providerId="ADAL" clId="{DE6A3FED-3C35-A447-88FF-274F1C24528F}" dt="2024-04-22T20:13:12.728" v="185" actId="14100"/>
          <ac:spMkLst>
            <pc:docMk/>
            <pc:sldMk cId="39900741" sldId="2134959397"/>
            <ac:spMk id="6" creationId="{9D8DDA8C-AACD-BF8C-4174-A09E9ACFF4B2}"/>
          </ac:spMkLst>
        </pc:spChg>
      </pc:sldChg>
      <pc:sldChg chg="modSp mod">
        <pc:chgData name="Pat Daniels" userId="86daaabd-8219-4d78-97e4-3e43d69765b9" providerId="ADAL" clId="{DE6A3FED-3C35-A447-88FF-274F1C24528F}" dt="2024-04-22T20:13:35.817" v="194" actId="1037"/>
        <pc:sldMkLst>
          <pc:docMk/>
          <pc:sldMk cId="736039335" sldId="2134959399"/>
        </pc:sldMkLst>
        <pc:picChg chg="mod">
          <ac:chgData name="Pat Daniels" userId="86daaabd-8219-4d78-97e4-3e43d69765b9" providerId="ADAL" clId="{DE6A3FED-3C35-A447-88FF-274F1C24528F}" dt="2024-04-22T20:13:35.817" v="194" actId="1037"/>
          <ac:picMkLst>
            <pc:docMk/>
            <pc:sldMk cId="736039335" sldId="2134959399"/>
            <ac:picMk id="2" creationId="{03AB004F-1C0A-4510-06A9-3F4FC81DF452}"/>
          </ac:picMkLst>
        </pc:picChg>
      </pc:sldChg>
      <pc:sldChg chg="modSp mod">
        <pc:chgData name="Pat Daniels" userId="86daaabd-8219-4d78-97e4-3e43d69765b9" providerId="ADAL" clId="{DE6A3FED-3C35-A447-88FF-274F1C24528F}" dt="2024-04-22T19:49:29.206" v="40" actId="1582"/>
        <pc:sldMkLst>
          <pc:docMk/>
          <pc:sldMk cId="2802918032" sldId="2134959400"/>
        </pc:sldMkLst>
        <pc:spChg chg="mod">
          <ac:chgData name="Pat Daniels" userId="86daaabd-8219-4d78-97e4-3e43d69765b9" providerId="ADAL" clId="{DE6A3FED-3C35-A447-88FF-274F1C24528F}" dt="2024-04-22T19:49:29.206" v="40" actId="1582"/>
          <ac:spMkLst>
            <pc:docMk/>
            <pc:sldMk cId="2802918032" sldId="2134959400"/>
            <ac:spMk id="22" creationId="{5657ABBD-1F89-A46F-CC0A-9176B7D88571}"/>
          </ac:spMkLst>
        </pc:spChg>
        <pc:spChg chg="mod">
          <ac:chgData name="Pat Daniels" userId="86daaabd-8219-4d78-97e4-3e43d69765b9" providerId="ADAL" clId="{DE6A3FED-3C35-A447-88FF-274F1C24528F}" dt="2024-04-22T19:48:51.428" v="31" actId="1076"/>
          <ac:spMkLst>
            <pc:docMk/>
            <pc:sldMk cId="2802918032" sldId="2134959400"/>
            <ac:spMk id="23" creationId="{B9FB4927-FB8A-25B8-DC6E-C5BC353A5C29}"/>
          </ac:spMkLst>
        </pc:spChg>
        <pc:spChg chg="mod">
          <ac:chgData name="Pat Daniels" userId="86daaabd-8219-4d78-97e4-3e43d69765b9" providerId="ADAL" clId="{DE6A3FED-3C35-A447-88FF-274F1C24528F}" dt="2024-04-22T19:48:54.747" v="35" actId="1035"/>
          <ac:spMkLst>
            <pc:docMk/>
            <pc:sldMk cId="2802918032" sldId="2134959400"/>
            <ac:spMk id="28" creationId="{68CAFE87-4709-7138-931C-0C4ABCD35E32}"/>
          </ac:spMkLst>
        </pc:spChg>
        <pc:spChg chg="mod">
          <ac:chgData name="Pat Daniels" userId="86daaabd-8219-4d78-97e4-3e43d69765b9" providerId="ADAL" clId="{DE6A3FED-3C35-A447-88FF-274F1C24528F}" dt="2024-04-22T19:49:15.358" v="39" actId="122"/>
          <ac:spMkLst>
            <pc:docMk/>
            <pc:sldMk cId="2802918032" sldId="2134959400"/>
            <ac:spMk id="30" creationId="{B90DBF51-709A-2DD9-F5EB-34FEAC534E51}"/>
          </ac:spMkLst>
        </pc:spChg>
        <pc:cxnChg chg="mod">
          <ac:chgData name="Pat Daniels" userId="86daaabd-8219-4d78-97e4-3e43d69765b9" providerId="ADAL" clId="{DE6A3FED-3C35-A447-88FF-274F1C24528F}" dt="2024-04-22T19:48:54.747" v="35" actId="1035"/>
          <ac:cxnSpMkLst>
            <pc:docMk/>
            <pc:sldMk cId="2802918032" sldId="2134959400"/>
            <ac:cxnSpMk id="27" creationId="{003A59A3-79AC-A8B4-1278-238A865D4891}"/>
          </ac:cxnSpMkLst>
        </pc:cxnChg>
      </pc:sldChg>
      <pc:sldChg chg="modSp mod">
        <pc:chgData name="Pat Daniels" userId="86daaabd-8219-4d78-97e4-3e43d69765b9" providerId="ADAL" clId="{DE6A3FED-3C35-A447-88FF-274F1C24528F}" dt="2024-04-22T20:13:48.880" v="195" actId="1038"/>
        <pc:sldMkLst>
          <pc:docMk/>
          <pc:sldMk cId="276387260" sldId="2134959401"/>
        </pc:sldMkLst>
        <pc:spChg chg="mod">
          <ac:chgData name="Pat Daniels" userId="86daaabd-8219-4d78-97e4-3e43d69765b9" providerId="ADAL" clId="{DE6A3FED-3C35-A447-88FF-274F1C24528F}" dt="2024-04-22T19:49:52.298" v="42" actId="14100"/>
          <ac:spMkLst>
            <pc:docMk/>
            <pc:sldMk cId="276387260" sldId="2134959401"/>
            <ac:spMk id="24" creationId="{40FCE100-ACDF-D185-46AE-65999C8D2A41}"/>
          </ac:spMkLst>
        </pc:spChg>
        <pc:spChg chg="mod">
          <ac:chgData name="Pat Daniels" userId="86daaabd-8219-4d78-97e4-3e43d69765b9" providerId="ADAL" clId="{DE6A3FED-3C35-A447-88FF-274F1C24528F}" dt="2024-04-22T20:13:48.880" v="195" actId="1038"/>
          <ac:spMkLst>
            <pc:docMk/>
            <pc:sldMk cId="276387260" sldId="2134959401"/>
            <ac:spMk id="25" creationId="{DA03B40D-EBA8-2B4F-0724-08363D3F439E}"/>
          </ac:spMkLst>
        </pc:spChg>
      </pc:sldChg>
      <pc:sldChg chg="modSp mod">
        <pc:chgData name="Pat Daniels" userId="86daaabd-8219-4d78-97e4-3e43d69765b9" providerId="ADAL" clId="{DE6A3FED-3C35-A447-88FF-274F1C24528F}" dt="2024-04-22T19:52:50.512" v="44" actId="14100"/>
        <pc:sldMkLst>
          <pc:docMk/>
          <pc:sldMk cId="3138900616" sldId="2134959405"/>
        </pc:sldMkLst>
        <pc:spChg chg="mod">
          <ac:chgData name="Pat Daniels" userId="86daaabd-8219-4d78-97e4-3e43d69765b9" providerId="ADAL" clId="{DE6A3FED-3C35-A447-88FF-274F1C24528F}" dt="2024-04-22T19:52:50.512" v="44" actId="14100"/>
          <ac:spMkLst>
            <pc:docMk/>
            <pc:sldMk cId="3138900616" sldId="2134959405"/>
            <ac:spMk id="6" creationId="{294194D0-9DBC-FC77-30EF-A2C3C482EA2B}"/>
          </ac:spMkLst>
        </pc:spChg>
      </pc:sldChg>
      <pc:sldChg chg="modSp mod">
        <pc:chgData name="Pat Daniels" userId="86daaabd-8219-4d78-97e4-3e43d69765b9" providerId="ADAL" clId="{DE6A3FED-3C35-A447-88FF-274F1C24528F}" dt="2024-04-22T20:14:10.327" v="203" actId="1036"/>
        <pc:sldMkLst>
          <pc:docMk/>
          <pc:sldMk cId="3758936681" sldId="2134959408"/>
        </pc:sldMkLst>
        <pc:spChg chg="mod">
          <ac:chgData name="Pat Daniels" userId="86daaabd-8219-4d78-97e4-3e43d69765b9" providerId="ADAL" clId="{DE6A3FED-3C35-A447-88FF-274F1C24528F}" dt="2024-04-22T20:14:10.327" v="203" actId="1036"/>
          <ac:spMkLst>
            <pc:docMk/>
            <pc:sldMk cId="3758936681" sldId="2134959408"/>
            <ac:spMk id="4" creationId="{F348332D-2FA2-1F31-1335-ABA326F78E0C}"/>
          </ac:spMkLst>
        </pc:spChg>
      </pc:sldChg>
      <pc:sldChg chg="modSp mod">
        <pc:chgData name="Pat Daniels" userId="86daaabd-8219-4d78-97e4-3e43d69765b9" providerId="ADAL" clId="{DE6A3FED-3C35-A447-88FF-274F1C24528F}" dt="2024-04-22T19:54:39.973" v="63" actId="1035"/>
        <pc:sldMkLst>
          <pc:docMk/>
          <pc:sldMk cId="184362317" sldId="2134959410"/>
        </pc:sldMkLst>
        <pc:spChg chg="mod">
          <ac:chgData name="Pat Daniels" userId="86daaabd-8219-4d78-97e4-3e43d69765b9" providerId="ADAL" clId="{DE6A3FED-3C35-A447-88FF-274F1C24528F}" dt="2024-04-22T19:54:39.973" v="63" actId="1035"/>
          <ac:spMkLst>
            <pc:docMk/>
            <pc:sldMk cId="184362317" sldId="2134959410"/>
            <ac:spMk id="16" creationId="{B434571A-B227-F203-A4BD-60B358168220}"/>
          </ac:spMkLst>
        </pc:spChg>
        <pc:grpChg chg="mod">
          <ac:chgData name="Pat Daniels" userId="86daaabd-8219-4d78-97e4-3e43d69765b9" providerId="ADAL" clId="{DE6A3FED-3C35-A447-88FF-274F1C24528F}" dt="2024-04-22T19:54:27.367" v="59" actId="1038"/>
          <ac:grpSpMkLst>
            <pc:docMk/>
            <pc:sldMk cId="184362317" sldId="2134959410"/>
            <ac:grpSpMk id="11" creationId="{9058D1F6-BD19-998C-5E91-CAD3934FDEB0}"/>
          </ac:grpSpMkLst>
        </pc:grpChg>
        <pc:picChg chg="mod">
          <ac:chgData name="Pat Daniels" userId="86daaabd-8219-4d78-97e4-3e43d69765b9" providerId="ADAL" clId="{DE6A3FED-3C35-A447-88FF-274F1C24528F}" dt="2024-04-22T19:54:27.367" v="59" actId="1038"/>
          <ac:picMkLst>
            <pc:docMk/>
            <pc:sldMk cId="184362317" sldId="2134959410"/>
            <ac:picMk id="15" creationId="{5AAF18B0-9687-2A09-A80C-F302B6DF0C11}"/>
          </ac:picMkLst>
        </pc:picChg>
      </pc:sldChg>
      <pc:sldChg chg="modSp mod">
        <pc:chgData name="Pat Daniels" userId="86daaabd-8219-4d78-97e4-3e43d69765b9" providerId="ADAL" clId="{DE6A3FED-3C35-A447-88FF-274F1C24528F}" dt="2024-04-22T19:54:57.454" v="77" actId="1037"/>
        <pc:sldMkLst>
          <pc:docMk/>
          <pc:sldMk cId="1721712741" sldId="2134959413"/>
        </pc:sldMkLst>
        <pc:picChg chg="mod">
          <ac:chgData name="Pat Daniels" userId="86daaabd-8219-4d78-97e4-3e43d69765b9" providerId="ADAL" clId="{DE6A3FED-3C35-A447-88FF-274F1C24528F}" dt="2024-04-22T19:54:57.454" v="77" actId="1037"/>
          <ac:picMkLst>
            <pc:docMk/>
            <pc:sldMk cId="1721712741" sldId="2134959413"/>
            <ac:picMk id="2" creationId="{3FCE2CD1-1467-8BE5-1868-888626113232}"/>
          </ac:picMkLst>
        </pc:picChg>
      </pc:sldChg>
      <pc:sldChg chg="modSp mod">
        <pc:chgData name="Pat Daniels" userId="86daaabd-8219-4d78-97e4-3e43d69765b9" providerId="ADAL" clId="{DE6A3FED-3C35-A447-88FF-274F1C24528F}" dt="2024-04-22T19:55:34.448" v="87" actId="1035"/>
        <pc:sldMkLst>
          <pc:docMk/>
          <pc:sldMk cId="1863893500" sldId="2134959414"/>
        </pc:sldMkLst>
        <pc:spChg chg="mod">
          <ac:chgData name="Pat Daniels" userId="86daaabd-8219-4d78-97e4-3e43d69765b9" providerId="ADAL" clId="{DE6A3FED-3C35-A447-88FF-274F1C24528F}" dt="2024-04-22T19:55:29.966" v="86" actId="1036"/>
          <ac:spMkLst>
            <pc:docMk/>
            <pc:sldMk cId="1863893500" sldId="2134959414"/>
            <ac:spMk id="44" creationId="{E766C914-CDFD-D9F8-5F1A-B3A2D71F0EC8}"/>
          </ac:spMkLst>
        </pc:spChg>
        <pc:spChg chg="mod">
          <ac:chgData name="Pat Daniels" userId="86daaabd-8219-4d78-97e4-3e43d69765b9" providerId="ADAL" clId="{DE6A3FED-3C35-A447-88FF-274F1C24528F}" dt="2024-04-22T19:55:34.448" v="87" actId="1035"/>
          <ac:spMkLst>
            <pc:docMk/>
            <pc:sldMk cId="1863893500" sldId="2134959414"/>
            <ac:spMk id="51" creationId="{3A13693A-6CC1-22ED-34F5-9ACE4636F2B0}"/>
          </ac:spMkLst>
        </pc:spChg>
        <pc:spChg chg="mod">
          <ac:chgData name="Pat Daniels" userId="86daaabd-8219-4d78-97e4-3e43d69765b9" providerId="ADAL" clId="{DE6A3FED-3C35-A447-88FF-274F1C24528F}" dt="2024-04-22T19:55:23.130" v="84" actId="1035"/>
          <ac:spMkLst>
            <pc:docMk/>
            <pc:sldMk cId="1863893500" sldId="2134959414"/>
            <ac:spMk id="52" creationId="{9BF9AF7F-18D6-7FCA-4115-E2E7E9203013}"/>
          </ac:spMkLst>
        </pc:spChg>
      </pc:sldChg>
      <pc:sldChg chg="modSp mod">
        <pc:chgData name="Pat Daniels" userId="86daaabd-8219-4d78-97e4-3e43d69765b9" providerId="ADAL" clId="{DE6A3FED-3C35-A447-88FF-274F1C24528F}" dt="2024-04-22T20:14:37.212" v="205" actId="255"/>
        <pc:sldMkLst>
          <pc:docMk/>
          <pc:sldMk cId="67608663" sldId="2147375346"/>
        </pc:sldMkLst>
        <pc:spChg chg="mod">
          <ac:chgData name="Pat Daniels" userId="86daaabd-8219-4d78-97e4-3e43d69765b9" providerId="ADAL" clId="{DE6A3FED-3C35-A447-88FF-274F1C24528F}" dt="2024-04-22T20:14:37.212" v="205" actId="255"/>
          <ac:spMkLst>
            <pc:docMk/>
            <pc:sldMk cId="67608663" sldId="2147375346"/>
            <ac:spMk id="7" creationId="{5D3EA4E5-8EDD-9F9F-3EAD-BD9B2D8CE663}"/>
          </ac:spMkLst>
        </pc:spChg>
        <pc:spChg chg="mod">
          <ac:chgData name="Pat Daniels" userId="86daaabd-8219-4d78-97e4-3e43d69765b9" providerId="ADAL" clId="{DE6A3FED-3C35-A447-88FF-274F1C24528F}" dt="2024-04-22T19:55:10.864" v="79" actId="1076"/>
          <ac:spMkLst>
            <pc:docMk/>
            <pc:sldMk cId="67608663" sldId="2147375346"/>
            <ac:spMk id="86" creationId="{7CD2852C-BC93-E1B0-011C-3EA5CFEEEC5A}"/>
          </ac:spMkLst>
        </pc:spChg>
      </pc:sldChg>
      <pc:sldChg chg="modSp mod">
        <pc:chgData name="Pat Daniels" userId="86daaabd-8219-4d78-97e4-3e43d69765b9" providerId="ADAL" clId="{DE6A3FED-3C35-A447-88FF-274F1C24528F}" dt="2024-04-22T19:56:21.405" v="90" actId="1076"/>
        <pc:sldMkLst>
          <pc:docMk/>
          <pc:sldMk cId="2337764562" sldId="2147375347"/>
        </pc:sldMkLst>
        <pc:spChg chg="mod">
          <ac:chgData name="Pat Daniels" userId="86daaabd-8219-4d78-97e4-3e43d69765b9" providerId="ADAL" clId="{DE6A3FED-3C35-A447-88FF-274F1C24528F}" dt="2024-04-22T19:56:21.405" v="90" actId="1076"/>
          <ac:spMkLst>
            <pc:docMk/>
            <pc:sldMk cId="2337764562" sldId="2147375347"/>
            <ac:spMk id="6" creationId="{810D4759-03F2-98A5-3526-1EB60801ED0A}"/>
          </ac:spMkLst>
        </pc:spChg>
      </pc:sldChg>
      <pc:sldChg chg="modSp mod">
        <pc:chgData name="Pat Daniels" userId="86daaabd-8219-4d78-97e4-3e43d69765b9" providerId="ADAL" clId="{DE6A3FED-3C35-A447-88FF-274F1C24528F}" dt="2024-04-22T20:00:57.613" v="144" actId="20577"/>
        <pc:sldMkLst>
          <pc:docMk/>
          <pc:sldMk cId="4015591093" sldId="2147375350"/>
        </pc:sldMkLst>
        <pc:spChg chg="mod">
          <ac:chgData name="Pat Daniels" userId="86daaabd-8219-4d78-97e4-3e43d69765b9" providerId="ADAL" clId="{DE6A3FED-3C35-A447-88FF-274F1C24528F}" dt="2024-04-22T20:00:57.613" v="144" actId="20577"/>
          <ac:spMkLst>
            <pc:docMk/>
            <pc:sldMk cId="4015591093" sldId="2147375350"/>
            <ac:spMk id="8" creationId="{CBB652A9-690F-BEA0-3EA7-23847215E5A8}"/>
          </ac:spMkLst>
        </pc:spChg>
      </pc:sldChg>
      <pc:sldChg chg="modSp mod">
        <pc:chgData name="Pat Daniels" userId="86daaabd-8219-4d78-97e4-3e43d69765b9" providerId="ADAL" clId="{DE6A3FED-3C35-A447-88FF-274F1C24528F}" dt="2024-04-22T20:01:53.695" v="159" actId="1076"/>
        <pc:sldMkLst>
          <pc:docMk/>
          <pc:sldMk cId="1159379627" sldId="2147375353"/>
        </pc:sldMkLst>
        <pc:spChg chg="mod">
          <ac:chgData name="Pat Daniels" userId="86daaabd-8219-4d78-97e4-3e43d69765b9" providerId="ADAL" clId="{DE6A3FED-3C35-A447-88FF-274F1C24528F}" dt="2024-04-22T20:01:38.484" v="156" actId="1076"/>
          <ac:spMkLst>
            <pc:docMk/>
            <pc:sldMk cId="1159379627" sldId="2147375353"/>
            <ac:spMk id="5" creationId="{C4B57966-D1E8-D5A5-D068-F3A7FA8D9A11}"/>
          </ac:spMkLst>
        </pc:spChg>
        <pc:picChg chg="mod modCrop">
          <ac:chgData name="Pat Daniels" userId="86daaabd-8219-4d78-97e4-3e43d69765b9" providerId="ADAL" clId="{DE6A3FED-3C35-A447-88FF-274F1C24528F}" dt="2024-04-22T20:01:53.695" v="159" actId="1076"/>
          <ac:picMkLst>
            <pc:docMk/>
            <pc:sldMk cId="1159379627" sldId="2147375353"/>
            <ac:picMk id="3" creationId="{1BC00C98-BF05-0AAD-1A3D-5740FBEC919B}"/>
          </ac:picMkLst>
        </pc:picChg>
      </pc:sldChg>
    </pc:docChg>
  </pc:docChgLst>
  <pc:docChgLst>
    <pc:chgData name="Katie Sheridan" userId="ba375d21-2c20-4dd0-9850-7896869392b2" providerId="ADAL" clId="{8113ECDA-64A6-4B6E-9E71-EADCDBD25C99}"/>
    <pc:docChg chg="undo redo custSel addSld delSld modSld sldOrd">
      <pc:chgData name="Katie Sheridan" userId="ba375d21-2c20-4dd0-9850-7896869392b2" providerId="ADAL" clId="{8113ECDA-64A6-4B6E-9E71-EADCDBD25C99}" dt="2024-04-17T22:14:48.119" v="2218"/>
      <pc:docMkLst>
        <pc:docMk/>
      </pc:docMkLst>
      <pc:sldChg chg="addCm">
        <pc:chgData name="Katie Sheridan" userId="ba375d21-2c20-4dd0-9850-7896869392b2" providerId="ADAL" clId="{8113ECDA-64A6-4B6E-9E71-EADCDBD25C99}" dt="2024-04-17T22:13:58.075" v="2216"/>
        <pc:sldMkLst>
          <pc:docMk/>
          <pc:sldMk cId="3820510981" sldId="3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ie Sheridan" userId="ba375d21-2c20-4dd0-9850-7896869392b2" providerId="ADAL" clId="{8113ECDA-64A6-4B6E-9E71-EADCDBD25C99}" dt="2024-04-17T22:13:58.075" v="2216"/>
              <pc2:cmMkLst xmlns:pc2="http://schemas.microsoft.com/office/powerpoint/2019/9/main/command">
                <pc:docMk/>
                <pc:sldMk cId="3820510981" sldId="310"/>
                <pc2:cmMk id="{10D8AB7A-5417-4ED2-ACF3-04349FB2E2B1}"/>
              </pc2:cmMkLst>
            </pc226:cmChg>
          </p:ext>
        </pc:extLst>
      </pc:sldChg>
      <pc:sldChg chg="addCm">
        <pc:chgData name="Katie Sheridan" userId="ba375d21-2c20-4dd0-9850-7896869392b2" providerId="ADAL" clId="{8113ECDA-64A6-4B6E-9E71-EADCDBD25C99}" dt="2024-04-17T22:14:48.119" v="2218"/>
        <pc:sldMkLst>
          <pc:docMk/>
          <pc:sldMk cId="3604592473" sldId="3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ie Sheridan" userId="ba375d21-2c20-4dd0-9850-7896869392b2" providerId="ADAL" clId="{8113ECDA-64A6-4B6E-9E71-EADCDBD25C99}" dt="2024-04-17T22:14:48.119" v="2218"/>
              <pc2:cmMkLst xmlns:pc2="http://schemas.microsoft.com/office/powerpoint/2019/9/main/command">
                <pc:docMk/>
                <pc:sldMk cId="3604592473" sldId="312"/>
                <pc2:cmMk id="{2ACBE839-AE21-4292-B610-C115881A64D8}"/>
              </pc2:cmMkLst>
            </pc226:cmChg>
          </p:ext>
        </pc:extLst>
      </pc:sldChg>
      <pc:sldChg chg="modSp mod addCm">
        <pc:chgData name="Katie Sheridan" userId="ba375d21-2c20-4dd0-9850-7896869392b2" providerId="ADAL" clId="{8113ECDA-64A6-4B6E-9E71-EADCDBD25C99}" dt="2024-04-17T22:14:40.735" v="2217"/>
        <pc:sldMkLst>
          <pc:docMk/>
          <pc:sldMk cId="1974899553" sldId="313"/>
        </pc:sldMkLst>
        <pc:spChg chg="mod">
          <ac:chgData name="Katie Sheridan" userId="ba375d21-2c20-4dd0-9850-7896869392b2" providerId="ADAL" clId="{8113ECDA-64A6-4B6E-9E71-EADCDBD25C99}" dt="2024-04-17T22:01:23.469" v="2159" actId="14100"/>
          <ac:spMkLst>
            <pc:docMk/>
            <pc:sldMk cId="1974899553" sldId="313"/>
            <ac:spMk id="8" creationId="{72D06965-6575-E0CF-0C85-80DF7A681BB0}"/>
          </ac:spMkLst>
        </pc:spChg>
        <pc:spChg chg="mod">
          <ac:chgData name="Katie Sheridan" userId="ba375d21-2c20-4dd0-9850-7896869392b2" providerId="ADAL" clId="{8113ECDA-64A6-4B6E-9E71-EADCDBD25C99}" dt="2024-04-17T22:01:14.515" v="2155" actId="1076"/>
          <ac:spMkLst>
            <pc:docMk/>
            <pc:sldMk cId="1974899553" sldId="313"/>
            <ac:spMk id="9" creationId="{1F309DF6-9669-5DEB-F550-4C5A60349E4F}"/>
          </ac:spMkLst>
        </pc:spChg>
        <pc:spChg chg="mod">
          <ac:chgData name="Katie Sheridan" userId="ba375d21-2c20-4dd0-9850-7896869392b2" providerId="ADAL" clId="{8113ECDA-64A6-4B6E-9E71-EADCDBD25C99}" dt="2024-04-17T22:00:50.423" v="2146" actId="14100"/>
          <ac:spMkLst>
            <pc:docMk/>
            <pc:sldMk cId="1974899553" sldId="313"/>
            <ac:spMk id="10" creationId="{62E65C01-2153-A659-F790-6A02ECEA480E}"/>
          </ac:spMkLst>
        </pc:spChg>
        <pc:spChg chg="mod">
          <ac:chgData name="Katie Sheridan" userId="ba375d21-2c20-4dd0-9850-7896869392b2" providerId="ADAL" clId="{8113ECDA-64A6-4B6E-9E71-EADCDBD25C99}" dt="2024-04-17T22:00:55.054" v="2148" actId="14100"/>
          <ac:spMkLst>
            <pc:docMk/>
            <pc:sldMk cId="1974899553" sldId="313"/>
            <ac:spMk id="11" creationId="{38740338-67D6-50F8-8ECF-AAC75D371E7D}"/>
          </ac:spMkLst>
        </pc:spChg>
        <pc:spChg chg="mod">
          <ac:chgData name="Katie Sheridan" userId="ba375d21-2c20-4dd0-9850-7896869392b2" providerId="ADAL" clId="{8113ECDA-64A6-4B6E-9E71-EADCDBD25C99}" dt="2024-04-17T22:01:30.121" v="2160" actId="1076"/>
          <ac:spMkLst>
            <pc:docMk/>
            <pc:sldMk cId="1974899553" sldId="313"/>
            <ac:spMk id="14" creationId="{228A4990-1578-91DF-BD29-268263767C1C}"/>
          </ac:spMkLst>
        </pc:spChg>
        <pc:picChg chg="mod">
          <ac:chgData name="Katie Sheridan" userId="ba375d21-2c20-4dd0-9850-7896869392b2" providerId="ADAL" clId="{8113ECDA-64A6-4B6E-9E71-EADCDBD25C99}" dt="2024-04-17T22:01:18.417" v="2157" actId="1076"/>
          <ac:picMkLst>
            <pc:docMk/>
            <pc:sldMk cId="1974899553" sldId="313"/>
            <ac:picMk id="4" creationId="{7624905C-2E8C-6FE8-80B5-8DC90E0749C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ie Sheridan" userId="ba375d21-2c20-4dd0-9850-7896869392b2" providerId="ADAL" clId="{8113ECDA-64A6-4B6E-9E71-EADCDBD25C99}" dt="2024-04-17T22:14:40.735" v="2217"/>
              <pc2:cmMkLst xmlns:pc2="http://schemas.microsoft.com/office/powerpoint/2019/9/main/command">
                <pc:docMk/>
                <pc:sldMk cId="1974899553" sldId="313"/>
                <pc2:cmMk id="{00453D90-F604-4F1A-B1CE-D8814986055B}"/>
              </pc2:cmMkLst>
            </pc226:cmChg>
          </p:ext>
        </pc:extLst>
      </pc:sldChg>
      <pc:sldChg chg="del">
        <pc:chgData name="Katie Sheridan" userId="ba375d21-2c20-4dd0-9850-7896869392b2" providerId="ADAL" clId="{8113ECDA-64A6-4B6E-9E71-EADCDBD25C99}" dt="2024-04-17T22:13:34.166" v="2215" actId="2696"/>
        <pc:sldMkLst>
          <pc:docMk/>
          <pc:sldMk cId="4216176012" sldId="316"/>
        </pc:sldMkLst>
      </pc:sldChg>
      <pc:sldChg chg="del">
        <pc:chgData name="Katie Sheridan" userId="ba375d21-2c20-4dd0-9850-7896869392b2" providerId="ADAL" clId="{8113ECDA-64A6-4B6E-9E71-EADCDBD25C99}" dt="2024-04-17T22:13:34.166" v="2215" actId="2696"/>
        <pc:sldMkLst>
          <pc:docMk/>
          <pc:sldMk cId="1420890093" sldId="317"/>
        </pc:sldMkLst>
      </pc:sldChg>
      <pc:sldChg chg="modSp mod">
        <pc:chgData name="Katie Sheridan" userId="ba375d21-2c20-4dd0-9850-7896869392b2" providerId="ADAL" clId="{8113ECDA-64A6-4B6E-9E71-EADCDBD25C99}" dt="2024-04-17T22:03:57.831" v="2206" actId="113"/>
        <pc:sldMkLst>
          <pc:docMk/>
          <pc:sldMk cId="556437131" sldId="318"/>
        </pc:sldMkLst>
        <pc:spChg chg="mod">
          <ac:chgData name="Katie Sheridan" userId="ba375d21-2c20-4dd0-9850-7896869392b2" providerId="ADAL" clId="{8113ECDA-64A6-4B6E-9E71-EADCDBD25C99}" dt="2024-04-17T22:03:57.831" v="2206" actId="113"/>
          <ac:spMkLst>
            <pc:docMk/>
            <pc:sldMk cId="556437131" sldId="318"/>
            <ac:spMk id="30" creationId="{7AFEB633-5528-ABF9-F875-42C851DA5660}"/>
          </ac:spMkLst>
        </pc:spChg>
      </pc:sldChg>
      <pc:sldChg chg="del">
        <pc:chgData name="Katie Sheridan" userId="ba375d21-2c20-4dd0-9850-7896869392b2" providerId="ADAL" clId="{8113ECDA-64A6-4B6E-9E71-EADCDBD25C99}" dt="2024-04-17T22:13:34.166" v="2215" actId="2696"/>
        <pc:sldMkLst>
          <pc:docMk/>
          <pc:sldMk cId="2541853071" sldId="319"/>
        </pc:sldMkLst>
      </pc:sldChg>
      <pc:sldChg chg="del">
        <pc:chgData name="Katie Sheridan" userId="ba375d21-2c20-4dd0-9850-7896869392b2" providerId="ADAL" clId="{8113ECDA-64A6-4B6E-9E71-EADCDBD25C99}" dt="2024-04-17T22:10:15.775" v="2214" actId="2696"/>
        <pc:sldMkLst>
          <pc:docMk/>
          <pc:sldMk cId="801163980" sldId="521"/>
        </pc:sldMkLst>
      </pc:sldChg>
      <pc:sldChg chg="addSp delSp modSp mod">
        <pc:chgData name="Katie Sheridan" userId="ba375d21-2c20-4dd0-9850-7896869392b2" providerId="ADAL" clId="{8113ECDA-64A6-4B6E-9E71-EADCDBD25C99}" dt="2024-04-17T22:10:08.504" v="2213"/>
        <pc:sldMkLst>
          <pc:docMk/>
          <pc:sldMk cId="2581956532" sldId="537"/>
        </pc:sldMkLst>
        <pc:spChg chg="mod">
          <ac:chgData name="Katie Sheridan" userId="ba375d21-2c20-4dd0-9850-7896869392b2" providerId="ADAL" clId="{8113ECDA-64A6-4B6E-9E71-EADCDBD25C99}" dt="2024-04-17T22:10:08.504" v="2213"/>
          <ac:spMkLst>
            <pc:docMk/>
            <pc:sldMk cId="2581956532" sldId="537"/>
            <ac:spMk id="2" creationId="{1256879E-6FA9-B94A-D7FB-AB9CD4FDE296}"/>
          </ac:spMkLst>
        </pc:spChg>
        <pc:spChg chg="add mod">
          <ac:chgData name="Katie Sheridan" userId="ba375d21-2c20-4dd0-9850-7896869392b2" providerId="ADAL" clId="{8113ECDA-64A6-4B6E-9E71-EADCDBD25C99}" dt="2024-04-17T22:09:48.921" v="2212" actId="1076"/>
          <ac:spMkLst>
            <pc:docMk/>
            <pc:sldMk cId="2581956532" sldId="537"/>
            <ac:spMk id="3" creationId="{D25A0F0A-E506-34C6-ED3D-56D355D043B6}"/>
          </ac:spMkLst>
        </pc:spChg>
        <pc:graphicFrameChg chg="del">
          <ac:chgData name="Katie Sheridan" userId="ba375d21-2c20-4dd0-9850-7896869392b2" providerId="ADAL" clId="{8113ECDA-64A6-4B6E-9E71-EADCDBD25C99}" dt="2024-04-17T22:09:39.827" v="2209" actId="478"/>
          <ac:graphicFrameMkLst>
            <pc:docMk/>
            <pc:sldMk cId="2581956532" sldId="537"/>
            <ac:graphicFrameMk id="6" creationId="{00000000-0000-0000-0000-000000000000}"/>
          </ac:graphicFrameMkLst>
        </pc:graphicFrameChg>
        <pc:picChg chg="add mod">
          <ac:chgData name="Katie Sheridan" userId="ba375d21-2c20-4dd0-9850-7896869392b2" providerId="ADAL" clId="{8113ECDA-64A6-4B6E-9E71-EADCDBD25C99}" dt="2024-04-17T22:09:48.921" v="2212" actId="1076"/>
          <ac:picMkLst>
            <pc:docMk/>
            <pc:sldMk cId="2581956532" sldId="537"/>
            <ac:picMk id="4" creationId="{C564CAC0-9890-48EA-A23C-6D54B45CD8CF}"/>
          </ac:picMkLst>
        </pc:picChg>
      </pc:sldChg>
      <pc:sldChg chg="delSp del mod ord">
        <pc:chgData name="Katie Sheridan" userId="ba375d21-2c20-4dd0-9850-7896869392b2" providerId="ADAL" clId="{8113ECDA-64A6-4B6E-9E71-EADCDBD25C99}" dt="2024-04-17T20:49:27.738" v="5" actId="2696"/>
        <pc:sldMkLst>
          <pc:docMk/>
          <pc:sldMk cId="1063115798" sldId="2134959385"/>
        </pc:sldMkLst>
        <pc:graphicFrameChg chg="del">
          <ac:chgData name="Katie Sheridan" userId="ba375d21-2c20-4dd0-9850-7896869392b2" providerId="ADAL" clId="{8113ECDA-64A6-4B6E-9E71-EADCDBD25C99}" dt="2024-04-17T20:49:19.965" v="4" actId="478"/>
          <ac:graphicFrameMkLst>
            <pc:docMk/>
            <pc:sldMk cId="1063115798" sldId="2134959385"/>
            <ac:graphicFrameMk id="4" creationId="{E0AD9251-25AF-C9C4-55A2-39D28167776A}"/>
          </ac:graphicFrameMkLst>
        </pc:graphicFrameChg>
      </pc:sldChg>
      <pc:sldChg chg="del">
        <pc:chgData name="Katie Sheridan" userId="ba375d21-2c20-4dd0-9850-7896869392b2" providerId="ADAL" clId="{8113ECDA-64A6-4B6E-9E71-EADCDBD25C99}" dt="2024-04-17T22:13:34.166" v="2215" actId="2696"/>
        <pc:sldMkLst>
          <pc:docMk/>
          <pc:sldMk cId="4137180460" sldId="2134959388"/>
        </pc:sldMkLst>
      </pc:sldChg>
      <pc:sldChg chg="del">
        <pc:chgData name="Katie Sheridan" userId="ba375d21-2c20-4dd0-9850-7896869392b2" providerId="ADAL" clId="{8113ECDA-64A6-4B6E-9E71-EADCDBD25C99}" dt="2024-04-17T22:13:34.166" v="2215" actId="2696"/>
        <pc:sldMkLst>
          <pc:docMk/>
          <pc:sldMk cId="819004859" sldId="2134959390"/>
        </pc:sldMkLst>
      </pc:sldChg>
      <pc:sldChg chg="del">
        <pc:chgData name="Katie Sheridan" userId="ba375d21-2c20-4dd0-9850-7896869392b2" providerId="ADAL" clId="{8113ECDA-64A6-4B6E-9E71-EADCDBD25C99}" dt="2024-04-17T22:13:34.166" v="2215" actId="2696"/>
        <pc:sldMkLst>
          <pc:docMk/>
          <pc:sldMk cId="1462858370" sldId="2134959393"/>
        </pc:sldMkLst>
      </pc:sldChg>
      <pc:sldChg chg="del">
        <pc:chgData name="Katie Sheridan" userId="ba375d21-2c20-4dd0-9850-7896869392b2" providerId="ADAL" clId="{8113ECDA-64A6-4B6E-9E71-EADCDBD25C99}" dt="2024-04-17T22:13:34.166" v="2215" actId="2696"/>
        <pc:sldMkLst>
          <pc:docMk/>
          <pc:sldMk cId="2476933480" sldId="2134959394"/>
        </pc:sldMkLst>
      </pc:sldChg>
      <pc:sldChg chg="del">
        <pc:chgData name="Katie Sheridan" userId="ba375d21-2c20-4dd0-9850-7896869392b2" providerId="ADAL" clId="{8113ECDA-64A6-4B6E-9E71-EADCDBD25C99}" dt="2024-04-17T22:13:34.166" v="2215" actId="2696"/>
        <pc:sldMkLst>
          <pc:docMk/>
          <pc:sldMk cId="2939463393" sldId="2134959409"/>
        </pc:sldMkLst>
      </pc:sldChg>
      <pc:sldChg chg="modSp del mod">
        <pc:chgData name="Katie Sheridan" userId="ba375d21-2c20-4dd0-9850-7896869392b2" providerId="ADAL" clId="{8113ECDA-64A6-4B6E-9E71-EADCDBD25C99}" dt="2024-04-17T22:13:34.166" v="2215" actId="2696"/>
        <pc:sldMkLst>
          <pc:docMk/>
          <pc:sldMk cId="3796133384" sldId="2134959411"/>
        </pc:sldMkLst>
        <pc:spChg chg="mod">
          <ac:chgData name="Katie Sheridan" userId="ba375d21-2c20-4dd0-9850-7896869392b2" providerId="ADAL" clId="{8113ECDA-64A6-4B6E-9E71-EADCDBD25C99}" dt="2024-04-17T21:12:52.508" v="446"/>
          <ac:spMkLst>
            <pc:docMk/>
            <pc:sldMk cId="3796133384" sldId="2134959411"/>
            <ac:spMk id="22" creationId="{ED46E85D-BA4A-477B-9A71-06C5AF6189DA}"/>
          </ac:spMkLst>
        </pc:spChg>
      </pc:sldChg>
      <pc:sldChg chg="delSp modSp mod addCm">
        <pc:chgData name="Katie Sheridan" userId="ba375d21-2c20-4dd0-9850-7896869392b2" providerId="ADAL" clId="{8113ECDA-64A6-4B6E-9E71-EADCDBD25C99}" dt="2024-04-17T22:05:25.376" v="2207"/>
        <pc:sldMkLst>
          <pc:docMk/>
          <pc:sldMk cId="2337764562" sldId="2147375347"/>
        </pc:sldMkLst>
        <pc:spChg chg="del">
          <ac:chgData name="Katie Sheridan" userId="ba375d21-2c20-4dd0-9850-7896869392b2" providerId="ADAL" clId="{8113ECDA-64A6-4B6E-9E71-EADCDBD25C99}" dt="2024-04-17T20:49:36.558" v="6" actId="478"/>
          <ac:spMkLst>
            <pc:docMk/>
            <pc:sldMk cId="2337764562" sldId="2147375347"/>
            <ac:spMk id="2" creationId="{35C09B46-369C-6213-4F46-7C447B377A19}"/>
          </ac:spMkLst>
        </pc:spChg>
        <pc:spChg chg="del">
          <ac:chgData name="Katie Sheridan" userId="ba375d21-2c20-4dd0-9850-7896869392b2" providerId="ADAL" clId="{8113ECDA-64A6-4B6E-9E71-EADCDBD25C99}" dt="2024-04-17T20:49:39.234" v="7" actId="478"/>
          <ac:spMkLst>
            <pc:docMk/>
            <pc:sldMk cId="2337764562" sldId="2147375347"/>
            <ac:spMk id="3" creationId="{01BAFE75-B632-D270-8410-D83157116A3A}"/>
          </ac:spMkLst>
        </pc:spChg>
        <pc:spChg chg="mod">
          <ac:chgData name="Katie Sheridan" userId="ba375d21-2c20-4dd0-9850-7896869392b2" providerId="ADAL" clId="{8113ECDA-64A6-4B6E-9E71-EADCDBD25C99}" dt="2024-04-17T20:50:09.421" v="15" actId="1076"/>
          <ac:spMkLst>
            <pc:docMk/>
            <pc:sldMk cId="2337764562" sldId="2147375347"/>
            <ac:spMk id="6" creationId="{810D4759-03F2-98A5-3526-1EB60801ED0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ie Sheridan" userId="ba375d21-2c20-4dd0-9850-7896869392b2" providerId="ADAL" clId="{8113ECDA-64A6-4B6E-9E71-EADCDBD25C99}" dt="2024-04-17T22:05:25.376" v="2207"/>
              <pc2:cmMkLst xmlns:pc2="http://schemas.microsoft.com/office/powerpoint/2019/9/main/command">
                <pc:docMk/>
                <pc:sldMk cId="2337764562" sldId="2147375347"/>
                <pc2:cmMk id="{5AFD6ED1-E036-4F7B-A557-28F80CC31CB8}"/>
              </pc2:cmMkLst>
            </pc226:cmChg>
          </p:ext>
        </pc:extLst>
      </pc:sldChg>
      <pc:sldChg chg="modSp add del mod ord">
        <pc:chgData name="Katie Sheridan" userId="ba375d21-2c20-4dd0-9850-7896869392b2" providerId="ADAL" clId="{8113ECDA-64A6-4B6E-9E71-EADCDBD25C99}" dt="2024-04-17T22:13:34.166" v="2215" actId="2696"/>
        <pc:sldMkLst>
          <pc:docMk/>
          <pc:sldMk cId="1550886713" sldId="2147375349"/>
        </pc:sldMkLst>
        <pc:spChg chg="mod">
          <ac:chgData name="Katie Sheridan" userId="ba375d21-2c20-4dd0-9850-7896869392b2" providerId="ADAL" clId="{8113ECDA-64A6-4B6E-9E71-EADCDBD25C99}" dt="2024-04-17T20:57:33.918" v="104" actId="20577"/>
          <ac:spMkLst>
            <pc:docMk/>
            <pc:sldMk cId="1550886713" sldId="2147375349"/>
            <ac:spMk id="2" creationId="{05EFFE69-0B70-E73C-D564-99777859AE12}"/>
          </ac:spMkLst>
        </pc:spChg>
        <pc:spChg chg="mod">
          <ac:chgData name="Katie Sheridan" userId="ba375d21-2c20-4dd0-9850-7896869392b2" providerId="ADAL" clId="{8113ECDA-64A6-4B6E-9E71-EADCDBD25C99}" dt="2024-04-17T21:28:01.280" v="1927" actId="20577"/>
          <ac:spMkLst>
            <pc:docMk/>
            <pc:sldMk cId="1550886713" sldId="2147375349"/>
            <ac:spMk id="30" creationId="{01168A90-CA67-9BD2-5EB3-BC374C20AB8B}"/>
          </ac:spMkLst>
        </pc:spChg>
      </pc:sldChg>
      <pc:sldChg chg="addSp modSp add mod ord">
        <pc:chgData name="Katie Sheridan" userId="ba375d21-2c20-4dd0-9850-7896869392b2" providerId="ADAL" clId="{8113ECDA-64A6-4B6E-9E71-EADCDBD25C99}" dt="2024-04-17T21:42:42.031" v="2093" actId="20577"/>
        <pc:sldMkLst>
          <pc:docMk/>
          <pc:sldMk cId="4015591093" sldId="2147375350"/>
        </pc:sldMkLst>
        <pc:spChg chg="add mod">
          <ac:chgData name="Katie Sheridan" userId="ba375d21-2c20-4dd0-9850-7896869392b2" providerId="ADAL" clId="{8113ECDA-64A6-4B6E-9E71-EADCDBD25C99}" dt="2024-04-17T21:42:42.031" v="2093" actId="20577"/>
          <ac:spMkLst>
            <pc:docMk/>
            <pc:sldMk cId="4015591093" sldId="2147375350"/>
            <ac:spMk id="4" creationId="{1BC8766E-9817-1717-CC5E-D72A8693170B}"/>
          </ac:spMkLst>
        </pc:spChg>
        <pc:spChg chg="add mod">
          <ac:chgData name="Katie Sheridan" userId="ba375d21-2c20-4dd0-9850-7896869392b2" providerId="ADAL" clId="{8113ECDA-64A6-4B6E-9E71-EADCDBD25C99}" dt="2024-04-17T21:37:45.521" v="2010" actId="113"/>
          <ac:spMkLst>
            <pc:docMk/>
            <pc:sldMk cId="4015591093" sldId="2147375350"/>
            <ac:spMk id="5" creationId="{09B5FCE5-46BF-A86A-DD06-F90324FD1489}"/>
          </ac:spMkLst>
        </pc:spChg>
        <pc:spChg chg="mod">
          <ac:chgData name="Katie Sheridan" userId="ba375d21-2c20-4dd0-9850-7896869392b2" providerId="ADAL" clId="{8113ECDA-64A6-4B6E-9E71-EADCDBD25C99}" dt="2024-04-17T21:11:45.947" v="443" actId="1076"/>
          <ac:spMkLst>
            <pc:docMk/>
            <pc:sldMk cId="4015591093" sldId="2147375350"/>
            <ac:spMk id="6" creationId="{0382343F-0E46-1202-CDB7-378281401F1F}"/>
          </ac:spMkLst>
        </pc:spChg>
        <pc:picChg chg="add mod">
          <ac:chgData name="Katie Sheridan" userId="ba375d21-2c20-4dd0-9850-7896869392b2" providerId="ADAL" clId="{8113ECDA-64A6-4B6E-9E71-EADCDBD25C99}" dt="2024-04-17T21:35:48.520" v="1997" actId="1076"/>
          <ac:picMkLst>
            <pc:docMk/>
            <pc:sldMk cId="4015591093" sldId="2147375350"/>
            <ac:picMk id="3" creationId="{0079B6E0-BF20-412E-E0BC-5407C8089CA5}"/>
          </ac:picMkLst>
        </pc:picChg>
      </pc:sldChg>
      <pc:sldChg chg="modSp add del mod ord">
        <pc:chgData name="Katie Sheridan" userId="ba375d21-2c20-4dd0-9850-7896869392b2" providerId="ADAL" clId="{8113ECDA-64A6-4B6E-9E71-EADCDBD25C99}" dt="2024-04-17T22:13:34.166" v="2215" actId="2696"/>
        <pc:sldMkLst>
          <pc:docMk/>
          <pc:sldMk cId="2682993552" sldId="2147375351"/>
        </pc:sldMkLst>
        <pc:spChg chg="mod">
          <ac:chgData name="Katie Sheridan" userId="ba375d21-2c20-4dd0-9850-7896869392b2" providerId="ADAL" clId="{8113ECDA-64A6-4B6E-9E71-EADCDBD25C99}" dt="2024-04-17T21:20:54.471" v="1778" actId="6549"/>
          <ac:spMkLst>
            <pc:docMk/>
            <pc:sldMk cId="2682993552" sldId="2147375351"/>
            <ac:spMk id="30" creationId="{B5539AB5-6212-00BA-7C16-CC2C85726AD3}"/>
          </ac:spMkLst>
        </pc:spChg>
      </pc:sldChg>
      <pc:sldChg chg="delSp modSp add del mod">
        <pc:chgData name="Katie Sheridan" userId="ba375d21-2c20-4dd0-9850-7896869392b2" providerId="ADAL" clId="{8113ECDA-64A6-4B6E-9E71-EADCDBD25C99}" dt="2024-04-17T22:13:34.166" v="2215" actId="2696"/>
        <pc:sldMkLst>
          <pc:docMk/>
          <pc:sldMk cId="56735106" sldId="2147375352"/>
        </pc:sldMkLst>
        <pc:spChg chg="mod">
          <ac:chgData name="Katie Sheridan" userId="ba375d21-2c20-4dd0-9850-7896869392b2" providerId="ADAL" clId="{8113ECDA-64A6-4B6E-9E71-EADCDBD25C99}" dt="2024-04-17T21:28:35.315" v="1939" actId="20577"/>
          <ac:spMkLst>
            <pc:docMk/>
            <pc:sldMk cId="56735106" sldId="2147375352"/>
            <ac:spMk id="6" creationId="{3EE8A4E4-1FC0-C79F-E0D8-B31C218E6AA0}"/>
          </ac:spMkLst>
        </pc:spChg>
        <pc:picChg chg="del">
          <ac:chgData name="Katie Sheridan" userId="ba375d21-2c20-4dd0-9850-7896869392b2" providerId="ADAL" clId="{8113ECDA-64A6-4B6E-9E71-EADCDBD25C99}" dt="2024-04-17T21:28:38.916" v="1940" actId="478"/>
          <ac:picMkLst>
            <pc:docMk/>
            <pc:sldMk cId="56735106" sldId="2147375352"/>
            <ac:picMk id="3" creationId="{D853907F-7788-CF4F-7CE9-218A7F9C2583}"/>
          </ac:picMkLst>
        </pc:picChg>
      </pc:sldChg>
      <pc:sldChg chg="addSp delSp modSp add mod">
        <pc:chgData name="Katie Sheridan" userId="ba375d21-2c20-4dd0-9850-7896869392b2" providerId="ADAL" clId="{8113ECDA-64A6-4B6E-9E71-EADCDBD25C99}" dt="2024-04-17T21:42:27.439" v="2032" actId="6549"/>
        <pc:sldMkLst>
          <pc:docMk/>
          <pc:sldMk cId="1159379627" sldId="2147375353"/>
        </pc:sldMkLst>
        <pc:spChg chg="add del mod">
          <ac:chgData name="Katie Sheridan" userId="ba375d21-2c20-4dd0-9850-7896869392b2" providerId="ADAL" clId="{8113ECDA-64A6-4B6E-9E71-EADCDBD25C99}" dt="2024-04-17T21:35:19.330" v="1990"/>
          <ac:spMkLst>
            <pc:docMk/>
            <pc:sldMk cId="1159379627" sldId="2147375353"/>
            <ac:spMk id="4" creationId="{7CF928F7-E1EC-2946-1F33-4CDFC12D585E}"/>
          </ac:spMkLst>
        </pc:spChg>
        <pc:spChg chg="mod">
          <ac:chgData name="Katie Sheridan" userId="ba375d21-2c20-4dd0-9850-7896869392b2" providerId="ADAL" clId="{8113ECDA-64A6-4B6E-9E71-EADCDBD25C99}" dt="2024-04-17T21:33:16.366" v="1957" actId="1076"/>
          <ac:spMkLst>
            <pc:docMk/>
            <pc:sldMk cId="1159379627" sldId="2147375353"/>
            <ac:spMk id="6" creationId="{47E1EBFA-BECE-1E7C-1634-59BCE4AC7D80}"/>
          </ac:spMkLst>
        </pc:spChg>
        <pc:spChg chg="add mod">
          <ac:chgData name="Katie Sheridan" userId="ba375d21-2c20-4dd0-9850-7896869392b2" providerId="ADAL" clId="{8113ECDA-64A6-4B6E-9E71-EADCDBD25C99}" dt="2024-04-17T21:35:16.891" v="1988" actId="20577"/>
          <ac:spMkLst>
            <pc:docMk/>
            <pc:sldMk cId="1159379627" sldId="2147375353"/>
            <ac:spMk id="7" creationId="{9F34CC08-6CA0-C9D4-5629-4A875B99C836}"/>
          </ac:spMkLst>
        </pc:spChg>
        <pc:spChg chg="add mod">
          <ac:chgData name="Katie Sheridan" userId="ba375d21-2c20-4dd0-9850-7896869392b2" providerId="ADAL" clId="{8113ECDA-64A6-4B6E-9E71-EADCDBD25C99}" dt="2024-04-17T21:42:27.439" v="2032" actId="6549"/>
          <ac:spMkLst>
            <pc:docMk/>
            <pc:sldMk cId="1159379627" sldId="2147375353"/>
            <ac:spMk id="8" creationId="{CF25DB93-D6B5-A7C1-0EF1-EFE7CC5917C0}"/>
          </ac:spMkLst>
        </pc:spChg>
        <pc:picChg chg="add mod">
          <ac:chgData name="Katie Sheridan" userId="ba375d21-2c20-4dd0-9850-7896869392b2" providerId="ADAL" clId="{8113ECDA-64A6-4B6E-9E71-EADCDBD25C99}" dt="2024-04-17T21:34:21.373" v="1970" actId="1076"/>
          <ac:picMkLst>
            <pc:docMk/>
            <pc:sldMk cId="1159379627" sldId="2147375353"/>
            <ac:picMk id="3" creationId="{1BC00C98-BF05-0AAD-1A3D-5740FBEC919B}"/>
          </ac:picMkLst>
        </pc:picChg>
      </pc:sldChg>
      <pc:sldChg chg="addSp delSp modSp add mod">
        <pc:chgData name="Katie Sheridan" userId="ba375d21-2c20-4dd0-9850-7896869392b2" providerId="ADAL" clId="{8113ECDA-64A6-4B6E-9E71-EADCDBD25C99}" dt="2024-04-17T21:52:52.848" v="2140" actId="1076"/>
        <pc:sldMkLst>
          <pc:docMk/>
          <pc:sldMk cId="3709963366" sldId="2147375354"/>
        </pc:sldMkLst>
        <pc:spChg chg="del mod">
          <ac:chgData name="Katie Sheridan" userId="ba375d21-2c20-4dd0-9850-7896869392b2" providerId="ADAL" clId="{8113ECDA-64A6-4B6E-9E71-EADCDBD25C99}" dt="2024-04-17T21:50:23.955" v="2131" actId="478"/>
          <ac:spMkLst>
            <pc:docMk/>
            <pc:sldMk cId="3709963366" sldId="2147375354"/>
            <ac:spMk id="4" creationId="{CDCCD81E-E985-A35B-1F6A-97ABF037220D}"/>
          </ac:spMkLst>
        </pc:spChg>
        <pc:spChg chg="del mod">
          <ac:chgData name="Katie Sheridan" userId="ba375d21-2c20-4dd0-9850-7896869392b2" providerId="ADAL" clId="{8113ECDA-64A6-4B6E-9E71-EADCDBD25C99}" dt="2024-04-17T21:52:27.906" v="2133" actId="478"/>
          <ac:spMkLst>
            <pc:docMk/>
            <pc:sldMk cId="3709963366" sldId="2147375354"/>
            <ac:spMk id="5" creationId="{BD61DC7B-EEF8-8811-E986-B63A8A106159}"/>
          </ac:spMkLst>
        </pc:spChg>
        <pc:spChg chg="mod">
          <ac:chgData name="Katie Sheridan" userId="ba375d21-2c20-4dd0-9850-7896869392b2" providerId="ADAL" clId="{8113ECDA-64A6-4B6E-9E71-EADCDBD25C99}" dt="2024-04-17T21:49:12.386" v="2118" actId="1076"/>
          <ac:spMkLst>
            <pc:docMk/>
            <pc:sldMk cId="3709963366" sldId="2147375354"/>
            <ac:spMk id="6" creationId="{B5019825-5B63-A0BC-7836-69051F1D36D9}"/>
          </ac:spMkLst>
        </pc:spChg>
        <pc:spChg chg="add mod">
          <ac:chgData name="Katie Sheridan" userId="ba375d21-2c20-4dd0-9850-7896869392b2" providerId="ADAL" clId="{8113ECDA-64A6-4B6E-9E71-EADCDBD25C99}" dt="2024-04-17T21:50:24.411" v="2132"/>
          <ac:spMkLst>
            <pc:docMk/>
            <pc:sldMk cId="3709963366" sldId="2147375354"/>
            <ac:spMk id="10" creationId="{D78F2C1A-7288-9BA5-85F8-52FDC1D224F7}"/>
          </ac:spMkLst>
        </pc:spChg>
        <pc:picChg chg="del">
          <ac:chgData name="Katie Sheridan" userId="ba375d21-2c20-4dd0-9850-7896869392b2" providerId="ADAL" clId="{8113ECDA-64A6-4B6E-9E71-EADCDBD25C99}" dt="2024-04-17T21:47:35.353" v="2095" actId="478"/>
          <ac:picMkLst>
            <pc:docMk/>
            <pc:sldMk cId="3709963366" sldId="2147375354"/>
            <ac:picMk id="3" creationId="{66E693D4-B759-5E6D-5EA4-73165650C3C5}"/>
          </ac:picMkLst>
        </pc:picChg>
        <pc:picChg chg="add mod modCrop">
          <ac:chgData name="Katie Sheridan" userId="ba375d21-2c20-4dd0-9850-7896869392b2" providerId="ADAL" clId="{8113ECDA-64A6-4B6E-9E71-EADCDBD25C99}" dt="2024-04-17T21:52:52.848" v="2140" actId="1076"/>
          <ac:picMkLst>
            <pc:docMk/>
            <pc:sldMk cId="3709963366" sldId="2147375354"/>
            <ac:picMk id="7" creationId="{13ED061E-0C90-B03B-E65D-BF5FA9520E31}"/>
          </ac:picMkLst>
        </pc:picChg>
        <pc:picChg chg="add mod modCrop">
          <ac:chgData name="Katie Sheridan" userId="ba375d21-2c20-4dd0-9850-7896869392b2" providerId="ADAL" clId="{8113ECDA-64A6-4B6E-9E71-EADCDBD25C99}" dt="2024-04-17T21:52:39.161" v="2137" actId="1076"/>
          <ac:picMkLst>
            <pc:docMk/>
            <pc:sldMk cId="3709963366" sldId="2147375354"/>
            <ac:picMk id="9" creationId="{5A87C97A-6ECB-E11B-3DEE-479311D6368A}"/>
          </ac:picMkLst>
        </pc:picChg>
      </pc:sldChg>
      <pc:sldChg chg="new del">
        <pc:chgData name="Katie Sheridan" userId="ba375d21-2c20-4dd0-9850-7896869392b2" providerId="ADAL" clId="{8113ECDA-64A6-4B6E-9E71-EADCDBD25C99}" dt="2024-04-17T22:02:49.864" v="2162" actId="680"/>
        <pc:sldMkLst>
          <pc:docMk/>
          <pc:sldMk cId="155041192" sldId="2147375355"/>
        </pc:sldMkLst>
      </pc:sldChg>
      <pc:sldChg chg="add">
        <pc:chgData name="Katie Sheridan" userId="ba375d21-2c20-4dd0-9850-7896869392b2" providerId="ADAL" clId="{8113ECDA-64A6-4B6E-9E71-EADCDBD25C99}" dt="2024-04-17T22:08:41.686" v="2208" actId="2890"/>
        <pc:sldMkLst>
          <pc:docMk/>
          <pc:sldMk cId="1235220877" sldId="2147375355"/>
        </pc:sldMkLst>
      </pc:sldChg>
    </pc:docChg>
  </pc:docChgLst>
  <pc:docChgLst>
    <pc:chgData name="Cindy Davidson" userId="S::cdavidson@ushealthconnect.com::03062326-39c5-45f7-aba2-5036e27cfdbd" providerId="AD" clId="Web-{5B694180-0390-5A20-9CB0-9EA5363F3D17}"/>
    <pc:docChg chg="modSld">
      <pc:chgData name="Cindy Davidson" userId="S::cdavidson@ushealthconnect.com::03062326-39c5-45f7-aba2-5036e27cfdbd" providerId="AD" clId="Web-{5B694180-0390-5A20-9CB0-9EA5363F3D17}" dt="2024-04-18T20:37:33.823" v="7" actId="20577"/>
      <pc:docMkLst>
        <pc:docMk/>
      </pc:docMkLst>
      <pc:sldChg chg="modSp">
        <pc:chgData name="Cindy Davidson" userId="S::cdavidson@ushealthconnect.com::03062326-39c5-45f7-aba2-5036e27cfdbd" providerId="AD" clId="Web-{5B694180-0390-5A20-9CB0-9EA5363F3D17}" dt="2024-04-18T20:37:33.823" v="7" actId="20577"/>
        <pc:sldMkLst>
          <pc:docMk/>
          <pc:sldMk cId="3138900616" sldId="2134959405"/>
        </pc:sldMkLst>
        <pc:spChg chg="mod">
          <ac:chgData name="Cindy Davidson" userId="S::cdavidson@ushealthconnect.com::03062326-39c5-45f7-aba2-5036e27cfdbd" providerId="AD" clId="Web-{5B694180-0390-5A20-9CB0-9EA5363F3D17}" dt="2024-04-18T20:37:33.823" v="7" actId="20577"/>
          <ac:spMkLst>
            <pc:docMk/>
            <pc:sldMk cId="3138900616" sldId="2134959405"/>
            <ac:spMk id="3" creationId="{C2C3ED43-A441-5D58-0561-585C797D93A0}"/>
          </ac:spMkLst>
        </pc:spChg>
      </pc:sldChg>
    </pc:docChg>
  </pc:docChgLst>
  <pc:docChgLst>
    <pc:chgData name="Katie Sheridan" userId="S::ksheridan@ushealthconnect.com::ba375d21-2c20-4dd0-9850-7896869392b2" providerId="AD" clId="Web-{6F8317B5-5EB0-F3AB-E7A7-C17A81654664}"/>
    <pc:docChg chg="modSld">
      <pc:chgData name="Katie Sheridan" userId="S::ksheridan@ushealthconnect.com::ba375d21-2c20-4dd0-9850-7896869392b2" providerId="AD" clId="Web-{6F8317B5-5EB0-F3AB-E7A7-C17A81654664}" dt="2024-04-22T21:16:55.749" v="44" actId="20577"/>
      <pc:docMkLst>
        <pc:docMk/>
      </pc:docMkLst>
      <pc:sldChg chg="modSp">
        <pc:chgData name="Katie Sheridan" userId="S::ksheridan@ushealthconnect.com::ba375d21-2c20-4dd0-9850-7896869392b2" providerId="AD" clId="Web-{6F8317B5-5EB0-F3AB-E7A7-C17A81654664}" dt="2024-04-22T21:14:14.385" v="6" actId="20577"/>
        <pc:sldMkLst>
          <pc:docMk/>
          <pc:sldMk cId="2581956532" sldId="537"/>
        </pc:sldMkLst>
        <pc:spChg chg="mod">
          <ac:chgData name="Katie Sheridan" userId="S::ksheridan@ushealthconnect.com::ba375d21-2c20-4dd0-9850-7896869392b2" providerId="AD" clId="Web-{6F8317B5-5EB0-F3AB-E7A7-C17A81654664}" dt="2024-04-22T21:14:14.385" v="6" actId="20577"/>
          <ac:spMkLst>
            <pc:docMk/>
            <pc:sldMk cId="2581956532" sldId="537"/>
            <ac:spMk id="3" creationId="{D25A0F0A-E506-34C6-ED3D-56D355D043B6}"/>
          </ac:spMkLst>
        </pc:spChg>
      </pc:sldChg>
      <pc:sldChg chg="modSp">
        <pc:chgData name="Katie Sheridan" userId="S::ksheridan@ushealthconnect.com::ba375d21-2c20-4dd0-9850-7896869392b2" providerId="AD" clId="Web-{6F8317B5-5EB0-F3AB-E7A7-C17A81654664}" dt="2024-04-22T21:13:44.212" v="3" actId="20577"/>
        <pc:sldMkLst>
          <pc:docMk/>
          <pc:sldMk cId="39900741" sldId="2134959397"/>
        </pc:sldMkLst>
        <pc:spChg chg="mod">
          <ac:chgData name="Katie Sheridan" userId="S::ksheridan@ushealthconnect.com::ba375d21-2c20-4dd0-9850-7896869392b2" providerId="AD" clId="Web-{6F8317B5-5EB0-F3AB-E7A7-C17A81654664}" dt="2024-04-22T21:13:44.212" v="3" actId="20577"/>
          <ac:spMkLst>
            <pc:docMk/>
            <pc:sldMk cId="39900741" sldId="2134959397"/>
            <ac:spMk id="6" creationId="{9D8DDA8C-AACD-BF8C-4174-A09E9ACFF4B2}"/>
          </ac:spMkLst>
        </pc:spChg>
      </pc:sldChg>
      <pc:sldChg chg="addSp modSp">
        <pc:chgData name="Katie Sheridan" userId="S::ksheridan@ushealthconnect.com::ba375d21-2c20-4dd0-9850-7896869392b2" providerId="AD" clId="Web-{6F8317B5-5EB0-F3AB-E7A7-C17A81654664}" dt="2024-04-22T21:16:55.749" v="44" actId="20577"/>
        <pc:sldMkLst>
          <pc:docMk/>
          <pc:sldMk cId="1235220877" sldId="2147375355"/>
        </pc:sldMkLst>
        <pc:spChg chg="add mod">
          <ac:chgData name="Katie Sheridan" userId="S::ksheridan@ushealthconnect.com::ba375d21-2c20-4dd0-9850-7896869392b2" providerId="AD" clId="Web-{6F8317B5-5EB0-F3AB-E7A7-C17A81654664}" dt="2024-04-22T21:15:19.871" v="34" actId="20577"/>
          <ac:spMkLst>
            <pc:docMk/>
            <pc:sldMk cId="1235220877" sldId="2147375355"/>
            <ac:spMk id="4" creationId="{12F9B5CA-A81E-D671-24FD-76BC633983DE}"/>
          </ac:spMkLst>
        </pc:spChg>
        <pc:spChg chg="add mod">
          <ac:chgData name="Katie Sheridan" userId="S::ksheridan@ushealthconnect.com::ba375d21-2c20-4dd0-9850-7896869392b2" providerId="AD" clId="Web-{6F8317B5-5EB0-F3AB-E7A7-C17A81654664}" dt="2024-04-22T21:16:55.749" v="44" actId="20577"/>
          <ac:spMkLst>
            <pc:docMk/>
            <pc:sldMk cId="1235220877" sldId="2147375355"/>
            <ac:spMk id="7" creationId="{68C9E78C-B266-AD57-AA4C-F45AFD4B4F4F}"/>
          </ac:spMkLst>
        </pc:spChg>
      </pc:sldChg>
    </pc:docChg>
  </pc:docChgLst>
  <pc:docChgLst>
    <pc:chgData name="Cindy Davidson" userId="S::cdavidson@ushealthconnect.com::03062326-39c5-45f7-aba2-5036e27cfdbd" providerId="AD" clId="Web-{84240518-4DB0-1E71-993E-E3082476A71B}"/>
    <pc:docChg chg="modSld">
      <pc:chgData name="Cindy Davidson" userId="S::cdavidson@ushealthconnect.com::03062326-39c5-45f7-aba2-5036e27cfdbd" providerId="AD" clId="Web-{84240518-4DB0-1E71-993E-E3082476A71B}" dt="2024-04-18T20:05:37.068" v="39" actId="20577"/>
      <pc:docMkLst>
        <pc:docMk/>
      </pc:docMkLst>
      <pc:sldChg chg="modSp modCm">
        <pc:chgData name="Cindy Davidson" userId="S::cdavidson@ushealthconnect.com::03062326-39c5-45f7-aba2-5036e27cfdbd" providerId="AD" clId="Web-{84240518-4DB0-1E71-993E-E3082476A71B}" dt="2024-04-18T20:04:06.146" v="21"/>
        <pc:sldMkLst>
          <pc:docMk/>
          <pc:sldMk cId="3604592473" sldId="312"/>
        </pc:sldMkLst>
        <pc:spChg chg="mod">
          <ac:chgData name="Cindy Davidson" userId="S::cdavidson@ushealthconnect.com::03062326-39c5-45f7-aba2-5036e27cfdbd" providerId="AD" clId="Web-{84240518-4DB0-1E71-993E-E3082476A71B}" dt="2024-04-18T20:01:54.507" v="3" actId="20577"/>
          <ac:spMkLst>
            <pc:docMk/>
            <pc:sldMk cId="3604592473" sldId="312"/>
            <ac:spMk id="5" creationId="{1EAACE13-8FE6-0C2C-742D-4F3D710A472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indy Davidson" userId="S::cdavidson@ushealthconnect.com::03062326-39c5-45f7-aba2-5036e27cfdbd" providerId="AD" clId="Web-{84240518-4DB0-1E71-993E-E3082476A71B}" dt="2024-04-18T20:04:06.146" v="21"/>
              <pc2:cmMkLst xmlns:pc2="http://schemas.microsoft.com/office/powerpoint/2019/9/main/command">
                <pc:docMk/>
                <pc:sldMk cId="3604592473" sldId="312"/>
                <pc2:cmMk id="{5A6C3517-5FB6-4CAD-8ABD-740D10DBE0E2}"/>
              </pc2:cmMkLst>
            </pc226:cmChg>
          </p:ext>
        </pc:extLst>
      </pc:sldChg>
      <pc:sldChg chg="modSp modCm">
        <pc:chgData name="Cindy Davidson" userId="S::cdavidson@ushealthconnect.com::03062326-39c5-45f7-aba2-5036e27cfdbd" providerId="AD" clId="Web-{84240518-4DB0-1E71-993E-E3082476A71B}" dt="2024-04-18T20:03:57.990" v="20"/>
        <pc:sldMkLst>
          <pc:docMk/>
          <pc:sldMk cId="1974899553" sldId="313"/>
        </pc:sldMkLst>
        <pc:spChg chg="mod">
          <ac:chgData name="Cindy Davidson" userId="S::cdavidson@ushealthconnect.com::03062326-39c5-45f7-aba2-5036e27cfdbd" providerId="AD" clId="Web-{84240518-4DB0-1E71-993E-E3082476A71B}" dt="2024-04-18T20:01:47.929" v="1" actId="20577"/>
          <ac:spMkLst>
            <pc:docMk/>
            <pc:sldMk cId="1974899553" sldId="313"/>
            <ac:spMk id="7" creationId="{3295E570-23E5-C78A-DE21-D422BECDA3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indy Davidson" userId="S::cdavidson@ushealthconnect.com::03062326-39c5-45f7-aba2-5036e27cfdbd" providerId="AD" clId="Web-{84240518-4DB0-1E71-993E-E3082476A71B}" dt="2024-04-18T20:03:57.990" v="20"/>
              <pc2:cmMkLst xmlns:pc2="http://schemas.microsoft.com/office/powerpoint/2019/9/main/command">
                <pc:docMk/>
                <pc:sldMk cId="1974899553" sldId="313"/>
                <pc2:cmMk id="{E7188EBD-95CD-4556-B320-3A747CAB5133}"/>
              </pc2:cmMkLst>
            </pc226:cmChg>
          </p:ext>
        </pc:extLst>
      </pc:sldChg>
      <pc:sldChg chg="modCm">
        <pc:chgData name="Cindy Davidson" userId="S::cdavidson@ushealthconnect.com::03062326-39c5-45f7-aba2-5036e27cfdbd" providerId="AD" clId="Web-{84240518-4DB0-1E71-993E-E3082476A71B}" dt="2024-04-18T20:02:02.960" v="4"/>
        <pc:sldMkLst>
          <pc:docMk/>
          <pc:sldMk cId="3653735463" sldId="21349593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indy Davidson" userId="S::cdavidson@ushealthconnect.com::03062326-39c5-45f7-aba2-5036e27cfdbd" providerId="AD" clId="Web-{84240518-4DB0-1E71-993E-E3082476A71B}" dt="2024-04-18T20:02:02.960" v="4"/>
              <pc2:cmMkLst xmlns:pc2="http://schemas.microsoft.com/office/powerpoint/2019/9/main/command">
                <pc:docMk/>
                <pc:sldMk cId="3653735463" sldId="2134959396"/>
                <pc2:cmMk id="{8DE0E4F8-D3C1-434D-BAF0-91B3C15F27C4}"/>
              </pc2:cmMkLst>
            </pc226:cmChg>
          </p:ext>
        </pc:extLst>
      </pc:sldChg>
      <pc:sldChg chg="modSp">
        <pc:chgData name="Cindy Davidson" userId="S::cdavidson@ushealthconnect.com::03062326-39c5-45f7-aba2-5036e27cfdbd" providerId="AD" clId="Web-{84240518-4DB0-1E71-993E-E3082476A71B}" dt="2024-04-18T20:04:35.740" v="25" actId="20577"/>
        <pc:sldMkLst>
          <pc:docMk/>
          <pc:sldMk cId="736039335" sldId="2134959399"/>
        </pc:sldMkLst>
        <pc:spChg chg="mod">
          <ac:chgData name="Cindy Davidson" userId="S::cdavidson@ushealthconnect.com::03062326-39c5-45f7-aba2-5036e27cfdbd" providerId="AD" clId="Web-{84240518-4DB0-1E71-993E-E3082476A71B}" dt="2024-04-18T20:04:35.740" v="25" actId="20577"/>
          <ac:spMkLst>
            <pc:docMk/>
            <pc:sldMk cId="736039335" sldId="2134959399"/>
            <ac:spMk id="3" creationId="{E48B4D2E-F98C-002B-BEF5-92C51076DAD5}"/>
          </ac:spMkLst>
        </pc:spChg>
      </pc:sldChg>
      <pc:sldChg chg="modSp">
        <pc:chgData name="Cindy Davidson" userId="S::cdavidson@ushealthconnect.com::03062326-39c5-45f7-aba2-5036e27cfdbd" providerId="AD" clId="Web-{84240518-4DB0-1E71-993E-E3082476A71B}" dt="2024-04-18T20:04:38.615" v="26" actId="20577"/>
        <pc:sldMkLst>
          <pc:docMk/>
          <pc:sldMk cId="2802918032" sldId="2134959400"/>
        </pc:sldMkLst>
        <pc:spChg chg="mod">
          <ac:chgData name="Cindy Davidson" userId="S::cdavidson@ushealthconnect.com::03062326-39c5-45f7-aba2-5036e27cfdbd" providerId="AD" clId="Web-{84240518-4DB0-1E71-993E-E3082476A71B}" dt="2024-04-18T20:04:38.615" v="26" actId="20577"/>
          <ac:spMkLst>
            <pc:docMk/>
            <pc:sldMk cId="2802918032" sldId="2134959400"/>
            <ac:spMk id="39" creationId="{1D8F2F02-EB4A-CD24-CE8A-FC74E42C3627}"/>
          </ac:spMkLst>
        </pc:spChg>
      </pc:sldChg>
      <pc:sldChg chg="modSp">
        <pc:chgData name="Cindy Davidson" userId="S::cdavidson@ushealthconnect.com::03062326-39c5-45f7-aba2-5036e27cfdbd" providerId="AD" clId="Web-{84240518-4DB0-1E71-993E-E3082476A71B}" dt="2024-04-18T20:04:48.599" v="33" actId="20577"/>
        <pc:sldMkLst>
          <pc:docMk/>
          <pc:sldMk cId="276387260" sldId="2134959401"/>
        </pc:sldMkLst>
        <pc:spChg chg="mod">
          <ac:chgData name="Cindy Davidson" userId="S::cdavidson@ushealthconnect.com::03062326-39c5-45f7-aba2-5036e27cfdbd" providerId="AD" clId="Web-{84240518-4DB0-1E71-993E-E3082476A71B}" dt="2024-04-18T20:04:48.599" v="33" actId="20577"/>
          <ac:spMkLst>
            <pc:docMk/>
            <pc:sldMk cId="276387260" sldId="2134959401"/>
            <ac:spMk id="3" creationId="{26288D4A-C860-D9E9-E2E1-8750F274B65A}"/>
          </ac:spMkLst>
        </pc:spChg>
      </pc:sldChg>
      <pc:sldChg chg="modSp">
        <pc:chgData name="Cindy Davidson" userId="S::cdavidson@ushealthconnect.com::03062326-39c5-45f7-aba2-5036e27cfdbd" providerId="AD" clId="Web-{84240518-4DB0-1E71-993E-E3082476A71B}" dt="2024-04-18T20:05:13.271" v="36" actId="20577"/>
        <pc:sldMkLst>
          <pc:docMk/>
          <pc:sldMk cId="3138900616" sldId="2134959405"/>
        </pc:sldMkLst>
        <pc:spChg chg="mod">
          <ac:chgData name="Cindy Davidson" userId="S::cdavidson@ushealthconnect.com::03062326-39c5-45f7-aba2-5036e27cfdbd" providerId="AD" clId="Web-{84240518-4DB0-1E71-993E-E3082476A71B}" dt="2024-04-18T20:05:13.271" v="36" actId="20577"/>
          <ac:spMkLst>
            <pc:docMk/>
            <pc:sldMk cId="3138900616" sldId="2134959405"/>
            <ac:spMk id="3" creationId="{C2C3ED43-A441-5D58-0561-585C797D93A0}"/>
          </ac:spMkLst>
        </pc:spChg>
      </pc:sldChg>
      <pc:sldChg chg="modSp">
        <pc:chgData name="Cindy Davidson" userId="S::cdavidson@ushealthconnect.com::03062326-39c5-45f7-aba2-5036e27cfdbd" providerId="AD" clId="Web-{84240518-4DB0-1E71-993E-E3082476A71B}" dt="2024-04-18T20:04:57.099" v="34" actId="20577"/>
        <pc:sldMkLst>
          <pc:docMk/>
          <pc:sldMk cId="1072917998" sldId="2134959407"/>
        </pc:sldMkLst>
        <pc:spChg chg="mod">
          <ac:chgData name="Cindy Davidson" userId="S::cdavidson@ushealthconnect.com::03062326-39c5-45f7-aba2-5036e27cfdbd" providerId="AD" clId="Web-{84240518-4DB0-1E71-993E-E3082476A71B}" dt="2024-04-18T20:04:57.099" v="34" actId="20577"/>
          <ac:spMkLst>
            <pc:docMk/>
            <pc:sldMk cId="1072917998" sldId="2134959407"/>
            <ac:spMk id="3" creationId="{5290FBFC-2828-B381-D536-7424CE5699B0}"/>
          </ac:spMkLst>
        </pc:spChg>
      </pc:sldChg>
      <pc:sldChg chg="modSp modCm">
        <pc:chgData name="Cindy Davidson" userId="S::cdavidson@ushealthconnect.com::03062326-39c5-45f7-aba2-5036e27cfdbd" providerId="AD" clId="Web-{84240518-4DB0-1E71-993E-E3082476A71B}" dt="2024-04-18T20:03:11.053" v="19" actId="20577"/>
        <pc:sldMkLst>
          <pc:docMk/>
          <pc:sldMk cId="3758936681" sldId="2134959408"/>
        </pc:sldMkLst>
        <pc:spChg chg="mod">
          <ac:chgData name="Cindy Davidson" userId="S::cdavidson@ushealthconnect.com::03062326-39c5-45f7-aba2-5036e27cfdbd" providerId="AD" clId="Web-{84240518-4DB0-1E71-993E-E3082476A71B}" dt="2024-04-18T20:03:11.053" v="19" actId="20577"/>
          <ac:spMkLst>
            <pc:docMk/>
            <pc:sldMk cId="3758936681" sldId="2134959408"/>
            <ac:spMk id="3" creationId="{A94CC058-EA79-801F-3E86-04956CEC418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indy Davidson" userId="S::cdavidson@ushealthconnect.com::03062326-39c5-45f7-aba2-5036e27cfdbd" providerId="AD" clId="Web-{84240518-4DB0-1E71-993E-E3082476A71B}" dt="2024-04-18T20:03:08.428" v="18"/>
              <pc2:cmMkLst xmlns:pc2="http://schemas.microsoft.com/office/powerpoint/2019/9/main/command">
                <pc:docMk/>
                <pc:sldMk cId="3758936681" sldId="2134959408"/>
                <pc2:cmMk id="{3E4F2957-9A1D-4473-8A5C-67AB8C0B9EE8}"/>
              </pc2:cmMkLst>
              <pc226:cmRplyChg chg="add">
                <pc226:chgData name="Cindy Davidson" userId="S::cdavidson@ushealthconnect.com::03062326-39c5-45f7-aba2-5036e27cfdbd" providerId="AD" clId="Web-{84240518-4DB0-1E71-993E-E3082476A71B}" dt="2024-04-18T20:03:08.428" v="18"/>
                <pc2:cmRplyMkLst xmlns:pc2="http://schemas.microsoft.com/office/powerpoint/2019/9/main/command">
                  <pc:docMk/>
                  <pc:sldMk cId="3758936681" sldId="2134959408"/>
                  <pc2:cmMk id="{3E4F2957-9A1D-4473-8A5C-67AB8C0B9EE8}"/>
                  <pc2:cmRplyMk id="{D33687B3-DB26-419E-8425-F0A4B0D82568}"/>
                </pc2:cmRplyMkLst>
              </pc226:cmRplyChg>
            </pc226:cmChg>
          </p:ext>
        </pc:extLst>
      </pc:sldChg>
      <pc:sldChg chg="modSp">
        <pc:chgData name="Cindy Davidson" userId="S::cdavidson@ushealthconnect.com::03062326-39c5-45f7-aba2-5036e27cfdbd" providerId="AD" clId="Web-{84240518-4DB0-1E71-993E-E3082476A71B}" dt="2024-04-18T20:05:22.708" v="37" actId="20577"/>
        <pc:sldMkLst>
          <pc:docMk/>
          <pc:sldMk cId="1721712741" sldId="2134959413"/>
        </pc:sldMkLst>
        <pc:spChg chg="mod">
          <ac:chgData name="Cindy Davidson" userId="S::cdavidson@ushealthconnect.com::03062326-39c5-45f7-aba2-5036e27cfdbd" providerId="AD" clId="Web-{84240518-4DB0-1E71-993E-E3082476A71B}" dt="2024-04-18T20:05:22.708" v="37" actId="20577"/>
          <ac:spMkLst>
            <pc:docMk/>
            <pc:sldMk cId="1721712741" sldId="2134959413"/>
            <ac:spMk id="4" creationId="{50F8EDC1-9787-54C9-790D-1F3086942D68}"/>
          </ac:spMkLst>
        </pc:spChg>
      </pc:sldChg>
      <pc:sldChg chg="modSp">
        <pc:chgData name="Cindy Davidson" userId="S::cdavidson@ushealthconnect.com::03062326-39c5-45f7-aba2-5036e27cfdbd" providerId="AD" clId="Web-{84240518-4DB0-1E71-993E-E3082476A71B}" dt="2024-04-18T20:05:37.068" v="39" actId="20577"/>
        <pc:sldMkLst>
          <pc:docMk/>
          <pc:sldMk cId="1863893500" sldId="2134959414"/>
        </pc:sldMkLst>
        <pc:spChg chg="mod">
          <ac:chgData name="Cindy Davidson" userId="S::cdavidson@ushealthconnect.com::03062326-39c5-45f7-aba2-5036e27cfdbd" providerId="AD" clId="Web-{84240518-4DB0-1E71-993E-E3082476A71B}" dt="2024-04-18T20:05:37.068" v="39" actId="20577"/>
          <ac:spMkLst>
            <pc:docMk/>
            <pc:sldMk cId="1863893500" sldId="2134959414"/>
            <ac:spMk id="4" creationId="{A0847587-3E1B-4136-DB13-43D8F564203E}"/>
          </ac:spMkLst>
        </pc:spChg>
      </pc:sldChg>
      <pc:sldChg chg="modSp">
        <pc:chgData name="Cindy Davidson" userId="S::cdavidson@ushealthconnect.com::03062326-39c5-45f7-aba2-5036e27cfdbd" providerId="AD" clId="Web-{84240518-4DB0-1E71-993E-E3082476A71B}" dt="2024-04-18T20:05:31.677" v="38" actId="20577"/>
        <pc:sldMkLst>
          <pc:docMk/>
          <pc:sldMk cId="67608663" sldId="2147375346"/>
        </pc:sldMkLst>
        <pc:spChg chg="mod">
          <ac:chgData name="Cindy Davidson" userId="S::cdavidson@ushealthconnect.com::03062326-39c5-45f7-aba2-5036e27cfdbd" providerId="AD" clId="Web-{84240518-4DB0-1E71-993E-E3082476A71B}" dt="2024-04-18T20:05:31.677" v="38" actId="20577"/>
          <ac:spMkLst>
            <pc:docMk/>
            <pc:sldMk cId="67608663" sldId="2147375346"/>
            <ac:spMk id="11" creationId="{4DC60271-7BF8-B935-AD6E-9653E208AD3B}"/>
          </ac:spMkLst>
        </pc:spChg>
      </pc:sldChg>
      <pc:sldChg chg="modSp">
        <pc:chgData name="Cindy Davidson" userId="S::cdavidson@ushealthconnect.com::03062326-39c5-45f7-aba2-5036e27cfdbd" providerId="AD" clId="Web-{84240518-4DB0-1E71-993E-E3082476A71B}" dt="2024-04-18T20:04:26.724" v="23" actId="20577"/>
        <pc:sldMkLst>
          <pc:docMk/>
          <pc:sldMk cId="1235220877" sldId="2147375355"/>
        </pc:sldMkLst>
        <pc:spChg chg="mod">
          <ac:chgData name="Cindy Davidson" userId="S::cdavidson@ushealthconnect.com::03062326-39c5-45f7-aba2-5036e27cfdbd" providerId="AD" clId="Web-{84240518-4DB0-1E71-993E-E3082476A71B}" dt="2024-04-18T20:04:26.724" v="23" actId="20577"/>
          <ac:spMkLst>
            <pc:docMk/>
            <pc:sldMk cId="1235220877" sldId="2147375355"/>
            <ac:spMk id="2" creationId="{65D0450F-C6CE-6F1C-9AAF-2E5414E5F578}"/>
          </ac:spMkLst>
        </pc:spChg>
      </pc:sldChg>
    </pc:docChg>
  </pc:docChgLst>
  <pc:docChgLst>
    <pc:chgData name="Katie Sheridan" userId="ba375d21-2c20-4dd0-9850-7896869392b2" providerId="ADAL" clId="{29ACEA41-4B44-4741-A16A-53DD67BC71A1}"/>
    <pc:docChg chg="modSld">
      <pc:chgData name="Katie Sheridan" userId="ba375d21-2c20-4dd0-9850-7896869392b2" providerId="ADAL" clId="{29ACEA41-4B44-4741-A16A-53DD67BC71A1}" dt="2024-04-22T21:22:36.472" v="141" actId="14100"/>
      <pc:docMkLst>
        <pc:docMk/>
      </pc:docMkLst>
      <pc:sldChg chg="addSp modSp mod">
        <pc:chgData name="Katie Sheridan" userId="ba375d21-2c20-4dd0-9850-7896869392b2" providerId="ADAL" clId="{29ACEA41-4B44-4741-A16A-53DD67BC71A1}" dt="2024-04-22T21:21:12.387" v="140" actId="14100"/>
        <pc:sldMkLst>
          <pc:docMk/>
          <pc:sldMk cId="736039335" sldId="2134959399"/>
        </pc:sldMkLst>
        <pc:spChg chg="add mod">
          <ac:chgData name="Katie Sheridan" userId="ba375d21-2c20-4dd0-9850-7896869392b2" providerId="ADAL" clId="{29ACEA41-4B44-4741-A16A-53DD67BC71A1}" dt="2024-04-22T21:19:41.777" v="58"/>
          <ac:spMkLst>
            <pc:docMk/>
            <pc:sldMk cId="736039335" sldId="2134959399"/>
            <ac:spMk id="3" creationId="{228A4990-1578-91DF-BD29-268263767C1C}"/>
          </ac:spMkLst>
        </pc:spChg>
        <pc:spChg chg="add mod">
          <ac:chgData name="Katie Sheridan" userId="ba375d21-2c20-4dd0-9850-7896869392b2" providerId="ADAL" clId="{29ACEA41-4B44-4741-A16A-53DD67BC71A1}" dt="2024-04-22T21:21:12.387" v="140" actId="14100"/>
          <ac:spMkLst>
            <pc:docMk/>
            <pc:sldMk cId="736039335" sldId="2134959399"/>
            <ac:spMk id="5" creationId="{1E2F2512-1070-8D42-590C-5E4632273B60}"/>
          </ac:spMkLst>
        </pc:spChg>
        <pc:picChg chg="mod modCrop">
          <ac:chgData name="Katie Sheridan" userId="ba375d21-2c20-4dd0-9850-7896869392b2" providerId="ADAL" clId="{29ACEA41-4B44-4741-A16A-53DD67BC71A1}" dt="2024-04-22T21:21:01.216" v="138" actId="732"/>
          <ac:picMkLst>
            <pc:docMk/>
            <pc:sldMk cId="736039335" sldId="2134959399"/>
            <ac:picMk id="2" creationId="{03AB004F-1C0A-4510-06A9-3F4FC81DF452}"/>
          </ac:picMkLst>
        </pc:picChg>
      </pc:sldChg>
      <pc:sldChg chg="modSp mod">
        <pc:chgData name="Katie Sheridan" userId="ba375d21-2c20-4dd0-9850-7896869392b2" providerId="ADAL" clId="{29ACEA41-4B44-4741-A16A-53DD67BC71A1}" dt="2024-04-22T21:22:36.472" v="141" actId="14100"/>
        <pc:sldMkLst>
          <pc:docMk/>
          <pc:sldMk cId="1159379627" sldId="2147375353"/>
        </pc:sldMkLst>
        <pc:picChg chg="mod">
          <ac:chgData name="Katie Sheridan" userId="ba375d21-2c20-4dd0-9850-7896869392b2" providerId="ADAL" clId="{29ACEA41-4B44-4741-A16A-53DD67BC71A1}" dt="2024-04-22T21:22:36.472" v="141" actId="14100"/>
          <ac:picMkLst>
            <pc:docMk/>
            <pc:sldMk cId="1159379627" sldId="2147375353"/>
            <ac:picMk id="3" creationId="{1BC00C98-BF05-0AAD-1A3D-5740FBEC919B}"/>
          </ac:picMkLst>
        </pc:picChg>
      </pc:sldChg>
      <pc:sldChg chg="modSp mod">
        <pc:chgData name="Katie Sheridan" userId="ba375d21-2c20-4dd0-9850-7896869392b2" providerId="ADAL" clId="{29ACEA41-4B44-4741-A16A-53DD67BC71A1}" dt="2024-04-22T21:19:53.745" v="59" actId="208"/>
        <pc:sldMkLst>
          <pc:docMk/>
          <pc:sldMk cId="1235220877" sldId="2147375355"/>
        </pc:sldMkLst>
        <pc:spChg chg="mod">
          <ac:chgData name="Katie Sheridan" userId="ba375d21-2c20-4dd0-9850-7896869392b2" providerId="ADAL" clId="{29ACEA41-4B44-4741-A16A-53DD67BC71A1}" dt="2024-04-22T21:19:12.971" v="56" actId="1076"/>
          <ac:spMkLst>
            <pc:docMk/>
            <pc:sldMk cId="1235220877" sldId="2147375355"/>
            <ac:spMk id="4" creationId="{12F9B5CA-A81E-D671-24FD-76BC633983DE}"/>
          </ac:spMkLst>
        </pc:spChg>
        <pc:spChg chg="mod">
          <ac:chgData name="Katie Sheridan" userId="ba375d21-2c20-4dd0-9850-7896869392b2" providerId="ADAL" clId="{29ACEA41-4B44-4741-A16A-53DD67BC71A1}" dt="2024-04-22T21:19:53.745" v="59" actId="208"/>
          <ac:spMkLst>
            <pc:docMk/>
            <pc:sldMk cId="1235220877" sldId="2147375355"/>
            <ac:spMk id="7" creationId="{68C9E78C-B266-AD57-AA4C-F45AFD4B4F4F}"/>
          </ac:spMkLst>
        </pc:spChg>
        <pc:graphicFrameChg chg="mod">
          <ac:chgData name="Katie Sheridan" userId="ba375d21-2c20-4dd0-9850-7896869392b2" providerId="ADAL" clId="{29ACEA41-4B44-4741-A16A-53DD67BC71A1}" dt="2024-04-22T21:18:36.935" v="53" actId="6549"/>
          <ac:graphicFrameMkLst>
            <pc:docMk/>
            <pc:sldMk cId="1235220877" sldId="2147375355"/>
            <ac:graphicFrameMk id="6" creationId="{9A2964D8-FA18-0800-4545-1EBAA33E3378}"/>
          </ac:graphicFrameMkLst>
        </pc:graphicFrameChg>
      </pc:sldChg>
    </pc:docChg>
  </pc:docChgLst>
  <pc:docChgLst>
    <pc:chgData name="Katie Sheridan" userId="S::ksheridan@ushealthconnect.com::ba375d21-2c20-4dd0-9850-7896869392b2" providerId="AD" clId="Web-{8E049642-E222-EDF9-B4B0-8DCD787CD001}"/>
    <pc:docChg chg="modSld">
      <pc:chgData name="Katie Sheridan" userId="S::ksheridan@ushealthconnect.com::ba375d21-2c20-4dd0-9850-7896869392b2" providerId="AD" clId="Web-{8E049642-E222-EDF9-B4B0-8DCD787CD001}" dt="2024-04-18T19:43:23.316" v="196" actId="20577"/>
      <pc:docMkLst>
        <pc:docMk/>
      </pc:docMkLst>
      <pc:sldChg chg="modCm">
        <pc:chgData name="Katie Sheridan" userId="S::ksheridan@ushealthconnect.com::ba375d21-2c20-4dd0-9850-7896869392b2" providerId="AD" clId="Web-{8E049642-E222-EDF9-B4B0-8DCD787CD001}" dt="2024-04-18T19:20:56.231" v="0"/>
        <pc:sldMkLst>
          <pc:docMk/>
          <pc:sldMk cId="1395302814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tie Sheridan" userId="S::ksheridan@ushealthconnect.com::ba375d21-2c20-4dd0-9850-7896869392b2" providerId="AD" clId="Web-{8E049642-E222-EDF9-B4B0-8DCD787CD001}" dt="2024-04-18T19:20:56.231" v="0"/>
              <pc2:cmMkLst xmlns:pc2="http://schemas.microsoft.com/office/powerpoint/2019/9/main/command">
                <pc:docMk/>
                <pc:sldMk cId="1395302814" sldId="261"/>
                <pc2:cmMk id="{5C0689B8-1B6F-4881-9834-92AEA9A88CB6}"/>
              </pc2:cmMkLst>
              <pc226:cmRplyChg chg="add">
                <pc226:chgData name="Katie Sheridan" userId="S::ksheridan@ushealthconnect.com::ba375d21-2c20-4dd0-9850-7896869392b2" providerId="AD" clId="Web-{8E049642-E222-EDF9-B4B0-8DCD787CD001}" dt="2024-04-18T19:20:56.231" v="0"/>
                <pc2:cmRplyMkLst xmlns:pc2="http://schemas.microsoft.com/office/powerpoint/2019/9/main/command">
                  <pc:docMk/>
                  <pc:sldMk cId="1395302814" sldId="261"/>
                  <pc2:cmMk id="{5C0689B8-1B6F-4881-9834-92AEA9A88CB6}"/>
                  <pc2:cmRplyMk id="{ABDE41A0-669A-4934-8072-83FF99D06BD4}"/>
                </pc2:cmRplyMkLst>
              </pc226:cmRplyChg>
            </pc226:cmChg>
          </p:ext>
        </pc:extLst>
      </pc:sldChg>
      <pc:sldChg chg="modSp">
        <pc:chgData name="Katie Sheridan" userId="S::ksheridan@ushealthconnect.com::ba375d21-2c20-4dd0-9850-7896869392b2" providerId="AD" clId="Web-{8E049642-E222-EDF9-B4B0-8DCD787CD001}" dt="2024-04-18T19:23:17.688" v="16" actId="20577"/>
        <pc:sldMkLst>
          <pc:docMk/>
          <pc:sldMk cId="3604592473" sldId="312"/>
        </pc:sldMkLst>
        <pc:spChg chg="mod">
          <ac:chgData name="Katie Sheridan" userId="S::ksheridan@ushealthconnect.com::ba375d21-2c20-4dd0-9850-7896869392b2" providerId="AD" clId="Web-{8E049642-E222-EDF9-B4B0-8DCD787CD001}" dt="2024-04-18T19:23:17.688" v="16" actId="20577"/>
          <ac:spMkLst>
            <pc:docMk/>
            <pc:sldMk cId="3604592473" sldId="312"/>
            <ac:spMk id="5" creationId="{1EAACE13-8FE6-0C2C-742D-4F3D710A4728}"/>
          </ac:spMkLst>
        </pc:spChg>
      </pc:sldChg>
      <pc:sldChg chg="modSp">
        <pc:chgData name="Katie Sheridan" userId="S::ksheridan@ushealthconnect.com::ba375d21-2c20-4dd0-9850-7896869392b2" providerId="AD" clId="Web-{8E049642-E222-EDF9-B4B0-8DCD787CD001}" dt="2024-04-18T19:23:05.907" v="13" actId="20577"/>
        <pc:sldMkLst>
          <pc:docMk/>
          <pc:sldMk cId="1974899553" sldId="313"/>
        </pc:sldMkLst>
        <pc:spChg chg="mod">
          <ac:chgData name="Katie Sheridan" userId="S::ksheridan@ushealthconnect.com::ba375d21-2c20-4dd0-9850-7896869392b2" providerId="AD" clId="Web-{8E049642-E222-EDF9-B4B0-8DCD787CD001}" dt="2024-04-18T19:23:05.907" v="13" actId="20577"/>
          <ac:spMkLst>
            <pc:docMk/>
            <pc:sldMk cId="1974899553" sldId="313"/>
            <ac:spMk id="7" creationId="{3295E570-23E5-C78A-DE21-D422BECDA312}"/>
          </ac:spMkLst>
        </pc:spChg>
      </pc:sldChg>
      <pc:sldChg chg="modCm">
        <pc:chgData name="Katie Sheridan" userId="S::ksheridan@ushealthconnect.com::ba375d21-2c20-4dd0-9850-7896869392b2" providerId="AD" clId="Web-{8E049642-E222-EDF9-B4B0-8DCD787CD001}" dt="2024-04-18T19:23:38.689" v="17"/>
        <pc:sldMkLst>
          <pc:docMk/>
          <pc:sldMk cId="1699219558" sldId="31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tie Sheridan" userId="S::ksheridan@ushealthconnect.com::ba375d21-2c20-4dd0-9850-7896869392b2" providerId="AD" clId="Web-{8E049642-E222-EDF9-B4B0-8DCD787CD001}" dt="2024-04-18T19:23:38.689" v="17"/>
              <pc2:cmMkLst xmlns:pc2="http://schemas.microsoft.com/office/powerpoint/2019/9/main/command">
                <pc:docMk/>
                <pc:sldMk cId="1699219558" sldId="315"/>
                <pc2:cmMk id="{5EC52A43-4F5C-4351-812F-552C4799C6E8}"/>
              </pc2:cmMkLst>
            </pc226:cmChg>
          </p:ext>
        </pc:extLst>
      </pc:sldChg>
      <pc:sldChg chg="modCm">
        <pc:chgData name="Katie Sheridan" userId="S::ksheridan@ushealthconnect.com::ba375d21-2c20-4dd0-9850-7896869392b2" providerId="AD" clId="Web-{8E049642-E222-EDF9-B4B0-8DCD787CD001}" dt="2024-04-18T19:26:02.021" v="29"/>
        <pc:sldMkLst>
          <pc:docMk/>
          <pc:sldMk cId="3653735463" sldId="21349593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tie Sheridan" userId="S::ksheridan@ushealthconnect.com::ba375d21-2c20-4dd0-9850-7896869392b2" providerId="AD" clId="Web-{8E049642-E222-EDF9-B4B0-8DCD787CD001}" dt="2024-04-18T19:26:02.021" v="29"/>
              <pc2:cmMkLst xmlns:pc2="http://schemas.microsoft.com/office/powerpoint/2019/9/main/command">
                <pc:docMk/>
                <pc:sldMk cId="3653735463" sldId="2134959396"/>
                <pc2:cmMk id="{8DE0E4F8-D3C1-434D-BAF0-91B3C15F27C4}"/>
              </pc2:cmMkLst>
              <pc226:cmRplyChg chg="add">
                <pc226:chgData name="Katie Sheridan" userId="S::ksheridan@ushealthconnect.com::ba375d21-2c20-4dd0-9850-7896869392b2" providerId="AD" clId="Web-{8E049642-E222-EDF9-B4B0-8DCD787CD001}" dt="2024-04-18T19:26:02.021" v="29"/>
                <pc2:cmRplyMkLst xmlns:pc2="http://schemas.microsoft.com/office/powerpoint/2019/9/main/command">
                  <pc:docMk/>
                  <pc:sldMk cId="3653735463" sldId="2134959396"/>
                  <pc2:cmMk id="{8DE0E4F8-D3C1-434D-BAF0-91B3C15F27C4}"/>
                  <pc2:cmRplyMk id="{6886A74B-62E3-4B10-B00A-CC556179B74D}"/>
                </pc2:cmRplyMkLst>
              </pc226:cmRplyChg>
            </pc226:cmChg>
          </p:ext>
        </pc:extLst>
      </pc:sldChg>
      <pc:sldChg chg="modSp">
        <pc:chgData name="Katie Sheridan" userId="S::ksheridan@ushealthconnect.com::ba375d21-2c20-4dd0-9850-7896869392b2" providerId="AD" clId="Web-{8E049642-E222-EDF9-B4B0-8DCD787CD001}" dt="2024-04-18T19:28:39.619" v="80" actId="20577"/>
        <pc:sldMkLst>
          <pc:docMk/>
          <pc:sldMk cId="736039335" sldId="2134959399"/>
        </pc:sldMkLst>
        <pc:spChg chg="mod">
          <ac:chgData name="Katie Sheridan" userId="S::ksheridan@ushealthconnect.com::ba375d21-2c20-4dd0-9850-7896869392b2" providerId="AD" clId="Web-{8E049642-E222-EDF9-B4B0-8DCD787CD001}" dt="2024-04-18T19:28:39.619" v="80" actId="20577"/>
          <ac:spMkLst>
            <pc:docMk/>
            <pc:sldMk cId="736039335" sldId="2134959399"/>
            <ac:spMk id="3" creationId="{E48B4D2E-F98C-002B-BEF5-92C51076DAD5}"/>
          </ac:spMkLst>
        </pc:spChg>
      </pc:sldChg>
      <pc:sldChg chg="modSp">
        <pc:chgData name="Katie Sheridan" userId="S::ksheridan@ushealthconnect.com::ba375d21-2c20-4dd0-9850-7896869392b2" providerId="AD" clId="Web-{8E049642-E222-EDF9-B4B0-8DCD787CD001}" dt="2024-04-18T19:26:30.725" v="53" actId="20577"/>
        <pc:sldMkLst>
          <pc:docMk/>
          <pc:sldMk cId="2802918032" sldId="2134959400"/>
        </pc:sldMkLst>
        <pc:spChg chg="mod">
          <ac:chgData name="Katie Sheridan" userId="S::ksheridan@ushealthconnect.com::ba375d21-2c20-4dd0-9850-7896869392b2" providerId="AD" clId="Web-{8E049642-E222-EDF9-B4B0-8DCD787CD001}" dt="2024-04-18T19:26:30.725" v="53" actId="20577"/>
          <ac:spMkLst>
            <pc:docMk/>
            <pc:sldMk cId="2802918032" sldId="2134959400"/>
            <ac:spMk id="39" creationId="{1D8F2F02-EB4A-CD24-CE8A-FC74E42C3627}"/>
          </ac:spMkLst>
        </pc:spChg>
      </pc:sldChg>
      <pc:sldChg chg="modSp">
        <pc:chgData name="Katie Sheridan" userId="S::ksheridan@ushealthconnect.com::ba375d21-2c20-4dd0-9850-7896869392b2" providerId="AD" clId="Web-{8E049642-E222-EDF9-B4B0-8DCD787CD001}" dt="2024-04-18T19:29:18.542" v="90" actId="20577"/>
        <pc:sldMkLst>
          <pc:docMk/>
          <pc:sldMk cId="276387260" sldId="2134959401"/>
        </pc:sldMkLst>
        <pc:spChg chg="mod">
          <ac:chgData name="Katie Sheridan" userId="S::ksheridan@ushealthconnect.com::ba375d21-2c20-4dd0-9850-7896869392b2" providerId="AD" clId="Web-{8E049642-E222-EDF9-B4B0-8DCD787CD001}" dt="2024-04-18T19:29:18.542" v="90" actId="20577"/>
          <ac:spMkLst>
            <pc:docMk/>
            <pc:sldMk cId="276387260" sldId="2134959401"/>
            <ac:spMk id="3" creationId="{26288D4A-C860-D9E9-E2E1-8750F274B65A}"/>
          </ac:spMkLst>
        </pc:spChg>
      </pc:sldChg>
      <pc:sldChg chg="modSp modCm">
        <pc:chgData name="Katie Sheridan" userId="S::ksheridan@ushealthconnect.com::ba375d21-2c20-4dd0-9850-7896869392b2" providerId="AD" clId="Web-{8E049642-E222-EDF9-B4B0-8DCD787CD001}" dt="2024-04-18T19:41:28.047" v="188" actId="20577"/>
        <pc:sldMkLst>
          <pc:docMk/>
          <pc:sldMk cId="3138900616" sldId="2134959405"/>
        </pc:sldMkLst>
        <pc:spChg chg="mod">
          <ac:chgData name="Katie Sheridan" userId="S::ksheridan@ushealthconnect.com::ba375d21-2c20-4dd0-9850-7896869392b2" providerId="AD" clId="Web-{8E049642-E222-EDF9-B4B0-8DCD787CD001}" dt="2024-04-18T19:41:28.047" v="188" actId="20577"/>
          <ac:spMkLst>
            <pc:docMk/>
            <pc:sldMk cId="3138900616" sldId="2134959405"/>
            <ac:spMk id="3" creationId="{C2C3ED43-A441-5D58-0561-585C797D93A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tie Sheridan" userId="S::ksheridan@ushealthconnect.com::ba375d21-2c20-4dd0-9850-7896869392b2" providerId="AD" clId="Web-{8E049642-E222-EDF9-B4B0-8DCD787CD001}" dt="2024-04-18T19:41:25.422" v="187"/>
              <pc2:cmMkLst xmlns:pc2="http://schemas.microsoft.com/office/powerpoint/2019/9/main/command">
                <pc:docMk/>
                <pc:sldMk cId="3138900616" sldId="2134959405"/>
                <pc2:cmMk id="{3E8CA994-4A3E-4716-9BD2-181A6ECBB130}"/>
              </pc2:cmMkLst>
            </pc226:cmChg>
          </p:ext>
        </pc:extLst>
      </pc:sldChg>
      <pc:sldChg chg="modSp addCm">
        <pc:chgData name="Katie Sheridan" userId="S::ksheridan@ushealthconnect.com::ba375d21-2c20-4dd0-9850-7896869392b2" providerId="AD" clId="Web-{8E049642-E222-EDF9-B4B0-8DCD787CD001}" dt="2024-04-18T19:31:00.780" v="122"/>
        <pc:sldMkLst>
          <pc:docMk/>
          <pc:sldMk cId="1072917998" sldId="2134959407"/>
        </pc:sldMkLst>
        <pc:spChg chg="mod">
          <ac:chgData name="Katie Sheridan" userId="S::ksheridan@ushealthconnect.com::ba375d21-2c20-4dd0-9850-7896869392b2" providerId="AD" clId="Web-{8E049642-E222-EDF9-B4B0-8DCD787CD001}" dt="2024-04-18T19:30:14.184" v="121" actId="20577"/>
          <ac:spMkLst>
            <pc:docMk/>
            <pc:sldMk cId="1072917998" sldId="2134959407"/>
            <ac:spMk id="3" creationId="{5290FBFC-2828-B381-D536-7424CE5699B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ie Sheridan" userId="S::ksheridan@ushealthconnect.com::ba375d21-2c20-4dd0-9850-7896869392b2" providerId="AD" clId="Web-{8E049642-E222-EDF9-B4B0-8DCD787CD001}" dt="2024-04-18T19:31:00.780" v="122"/>
              <pc2:cmMkLst xmlns:pc2="http://schemas.microsoft.com/office/powerpoint/2019/9/main/command">
                <pc:docMk/>
                <pc:sldMk cId="1072917998" sldId="2134959407"/>
                <pc2:cmMk id="{47F01934-4DA2-49C4-867F-FA69BC9BCA2C}"/>
              </pc2:cmMkLst>
            </pc226:cmChg>
          </p:ext>
        </pc:extLst>
      </pc:sldChg>
      <pc:sldChg chg="modSp addCm">
        <pc:chgData name="Katie Sheridan" userId="S::ksheridan@ushealthconnect.com::ba375d21-2c20-4dd0-9850-7896869392b2" providerId="AD" clId="Web-{8E049642-E222-EDF9-B4B0-8DCD787CD001}" dt="2024-04-18T19:32:37.814" v="163" actId="20577"/>
        <pc:sldMkLst>
          <pc:docMk/>
          <pc:sldMk cId="3758936681" sldId="2134959408"/>
        </pc:sldMkLst>
        <pc:spChg chg="mod">
          <ac:chgData name="Katie Sheridan" userId="S::ksheridan@ushealthconnect.com::ba375d21-2c20-4dd0-9850-7896869392b2" providerId="AD" clId="Web-{8E049642-E222-EDF9-B4B0-8DCD787CD001}" dt="2024-04-18T19:32:37.814" v="163" actId="20577"/>
          <ac:spMkLst>
            <pc:docMk/>
            <pc:sldMk cId="3758936681" sldId="2134959408"/>
            <ac:spMk id="3" creationId="{A94CC058-EA79-801F-3E86-04956CEC418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ie Sheridan" userId="S::ksheridan@ushealthconnect.com::ba375d21-2c20-4dd0-9850-7896869392b2" providerId="AD" clId="Web-{8E049642-E222-EDF9-B4B0-8DCD787CD001}" dt="2024-04-18T19:32:34.548" v="162"/>
              <pc2:cmMkLst xmlns:pc2="http://schemas.microsoft.com/office/powerpoint/2019/9/main/command">
                <pc:docMk/>
                <pc:sldMk cId="3758936681" sldId="2134959408"/>
                <pc2:cmMk id="{3E4F2957-9A1D-4473-8A5C-67AB8C0B9EE8}"/>
              </pc2:cmMkLst>
            </pc226:cmChg>
          </p:ext>
        </pc:extLst>
      </pc:sldChg>
      <pc:sldChg chg="modSp">
        <pc:chgData name="Katie Sheridan" userId="S::ksheridan@ushealthconnect.com::ba375d21-2c20-4dd0-9850-7896869392b2" providerId="AD" clId="Web-{8E049642-E222-EDF9-B4B0-8DCD787CD001}" dt="2024-04-18T19:37:43.072" v="173" actId="20577"/>
        <pc:sldMkLst>
          <pc:docMk/>
          <pc:sldMk cId="1721712741" sldId="2134959413"/>
        </pc:sldMkLst>
        <pc:spChg chg="mod">
          <ac:chgData name="Katie Sheridan" userId="S::ksheridan@ushealthconnect.com::ba375d21-2c20-4dd0-9850-7896869392b2" providerId="AD" clId="Web-{8E049642-E222-EDF9-B4B0-8DCD787CD001}" dt="2024-04-18T19:37:43.072" v="173" actId="20577"/>
          <ac:spMkLst>
            <pc:docMk/>
            <pc:sldMk cId="1721712741" sldId="2134959413"/>
            <ac:spMk id="4" creationId="{50F8EDC1-9787-54C9-790D-1F3086942D68}"/>
          </ac:spMkLst>
        </pc:spChg>
      </pc:sldChg>
      <pc:sldChg chg="modSp">
        <pc:chgData name="Katie Sheridan" userId="S::ksheridan@ushealthconnect.com::ba375d21-2c20-4dd0-9850-7896869392b2" providerId="AD" clId="Web-{8E049642-E222-EDF9-B4B0-8DCD787CD001}" dt="2024-04-18T19:40:03.857" v="183" actId="20577"/>
        <pc:sldMkLst>
          <pc:docMk/>
          <pc:sldMk cId="1863893500" sldId="2134959414"/>
        </pc:sldMkLst>
        <pc:spChg chg="mod">
          <ac:chgData name="Katie Sheridan" userId="S::ksheridan@ushealthconnect.com::ba375d21-2c20-4dd0-9850-7896869392b2" providerId="AD" clId="Web-{8E049642-E222-EDF9-B4B0-8DCD787CD001}" dt="2024-04-18T19:40:03.857" v="183" actId="20577"/>
          <ac:spMkLst>
            <pc:docMk/>
            <pc:sldMk cId="1863893500" sldId="2134959414"/>
            <ac:spMk id="4" creationId="{A0847587-3E1B-4136-DB13-43D8F564203E}"/>
          </ac:spMkLst>
        </pc:spChg>
      </pc:sldChg>
      <pc:sldChg chg="modSp">
        <pc:chgData name="Katie Sheridan" userId="S::ksheridan@ushealthconnect.com::ba375d21-2c20-4dd0-9850-7896869392b2" providerId="AD" clId="Web-{8E049642-E222-EDF9-B4B0-8DCD787CD001}" dt="2024-04-18T19:38:36.668" v="181" actId="1076"/>
        <pc:sldMkLst>
          <pc:docMk/>
          <pc:sldMk cId="67608663" sldId="2147375346"/>
        </pc:sldMkLst>
        <pc:spChg chg="mod">
          <ac:chgData name="Katie Sheridan" userId="S::ksheridan@ushealthconnect.com::ba375d21-2c20-4dd0-9850-7896869392b2" providerId="AD" clId="Web-{8E049642-E222-EDF9-B4B0-8DCD787CD001}" dt="2024-04-18T19:38:36.668" v="181" actId="1076"/>
          <ac:spMkLst>
            <pc:docMk/>
            <pc:sldMk cId="67608663" sldId="2147375346"/>
            <ac:spMk id="11" creationId="{4DC60271-7BF8-B935-AD6E-9653E208AD3B}"/>
          </ac:spMkLst>
        </pc:spChg>
      </pc:sldChg>
      <pc:sldChg chg="modSp">
        <pc:chgData name="Katie Sheridan" userId="S::ksheridan@ushealthconnect.com::ba375d21-2c20-4dd0-9850-7896869392b2" providerId="AD" clId="Web-{8E049642-E222-EDF9-B4B0-8DCD787CD001}" dt="2024-04-18T19:43:23.316" v="196" actId="20577"/>
        <pc:sldMkLst>
          <pc:docMk/>
          <pc:sldMk cId="3709963366" sldId="2147375354"/>
        </pc:sldMkLst>
        <pc:spChg chg="mod">
          <ac:chgData name="Katie Sheridan" userId="S::ksheridan@ushealthconnect.com::ba375d21-2c20-4dd0-9850-7896869392b2" providerId="AD" clId="Web-{8E049642-E222-EDF9-B4B0-8DCD787CD001}" dt="2024-04-18T19:43:23.316" v="196" actId="20577"/>
          <ac:spMkLst>
            <pc:docMk/>
            <pc:sldMk cId="3709963366" sldId="2147375354"/>
            <ac:spMk id="6" creationId="{B5019825-5B63-A0BC-7836-69051F1D36D9}"/>
          </ac:spMkLst>
        </pc:spChg>
      </pc:sldChg>
      <pc:sldChg chg="modSp">
        <pc:chgData name="Katie Sheridan" userId="S::ksheridan@ushealthconnect.com::ba375d21-2c20-4dd0-9850-7896869392b2" providerId="AD" clId="Web-{8E049642-E222-EDF9-B4B0-8DCD787CD001}" dt="2024-04-18T19:28:24.385" v="69" actId="20577"/>
        <pc:sldMkLst>
          <pc:docMk/>
          <pc:sldMk cId="1235220877" sldId="2147375355"/>
        </pc:sldMkLst>
        <pc:spChg chg="mod">
          <ac:chgData name="Katie Sheridan" userId="S::ksheridan@ushealthconnect.com::ba375d21-2c20-4dd0-9850-7896869392b2" providerId="AD" clId="Web-{8E049642-E222-EDF9-B4B0-8DCD787CD001}" dt="2024-04-18T19:28:24.385" v="69" actId="20577"/>
          <ac:spMkLst>
            <pc:docMk/>
            <pc:sldMk cId="1235220877" sldId="2147375355"/>
            <ac:spMk id="2" creationId="{65D0450F-C6CE-6F1C-9AAF-2E5414E5F578}"/>
          </ac:spMkLst>
        </pc:spChg>
      </pc:sldChg>
    </pc:docChg>
  </pc:docChgLst>
  <pc:docChgLst>
    <pc:chgData name="Cindy Davidson" userId="03062326-39c5-45f7-aba2-5036e27cfdbd" providerId="ADAL" clId="{E9C301DE-508E-4068-BA41-835A2DEC6C27}"/>
    <pc:docChg chg="undo redo custSel modSld">
      <pc:chgData name="Cindy Davidson" userId="03062326-39c5-45f7-aba2-5036e27cfdbd" providerId="ADAL" clId="{E9C301DE-508E-4068-BA41-835A2DEC6C27}" dt="2024-04-23T15:34:27.618" v="773"/>
      <pc:docMkLst>
        <pc:docMk/>
      </pc:docMkLst>
      <pc:sldChg chg="modSp mod addCm modCm">
        <pc:chgData name="Cindy Davidson" userId="03062326-39c5-45f7-aba2-5036e27cfdbd" providerId="ADAL" clId="{E9C301DE-508E-4068-BA41-835A2DEC6C27}" dt="2024-04-23T15:18:45.277" v="677"/>
        <pc:sldMkLst>
          <pc:docMk/>
          <pc:sldMk cId="1395302814" sldId="261"/>
        </pc:sldMkLst>
        <pc:spChg chg="mod">
          <ac:chgData name="Cindy Davidson" userId="03062326-39c5-45f7-aba2-5036e27cfdbd" providerId="ADAL" clId="{E9C301DE-508E-4068-BA41-835A2DEC6C27}" dt="2024-04-18T16:11:04.084" v="10" actId="20577"/>
          <ac:spMkLst>
            <pc:docMk/>
            <pc:sldMk cId="1395302814" sldId="261"/>
            <ac:spMk id="4" creationId="{042719FA-685F-680B-E353-796BC958D43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E9C301DE-508E-4068-BA41-835A2DEC6C27}" dt="2024-04-23T15:18:45.277" v="677"/>
              <pc2:cmMkLst xmlns:pc2="http://schemas.microsoft.com/office/powerpoint/2019/9/main/command">
                <pc:docMk/>
                <pc:sldMk cId="1395302814" sldId="261"/>
                <pc2:cmMk id="{5C0689B8-1B6F-4881-9834-92AEA9A88CB6}"/>
              </pc2:cmMkLst>
            </pc226:cmChg>
          </p:ext>
        </pc:extLst>
      </pc:sldChg>
      <pc:sldChg chg="modSp mod">
        <pc:chgData name="Cindy Davidson" userId="03062326-39c5-45f7-aba2-5036e27cfdbd" providerId="ADAL" clId="{E9C301DE-508E-4068-BA41-835A2DEC6C27}" dt="2024-04-18T18:06:59.391" v="507" actId="1035"/>
        <pc:sldMkLst>
          <pc:docMk/>
          <pc:sldMk cId="3941872500" sldId="308"/>
        </pc:sldMkLst>
        <pc:spChg chg="mod">
          <ac:chgData name="Cindy Davidson" userId="03062326-39c5-45f7-aba2-5036e27cfdbd" providerId="ADAL" clId="{E9C301DE-508E-4068-BA41-835A2DEC6C27}" dt="2024-04-18T18:06:59.391" v="507" actId="1035"/>
          <ac:spMkLst>
            <pc:docMk/>
            <pc:sldMk cId="3941872500" sldId="308"/>
            <ac:spMk id="5" creationId="{E535B05E-44CB-9AA2-8468-D0E77B3CBA2A}"/>
          </ac:spMkLst>
        </pc:spChg>
        <pc:spChg chg="mod">
          <ac:chgData name="Cindy Davidson" userId="03062326-39c5-45f7-aba2-5036e27cfdbd" providerId="ADAL" clId="{E9C301DE-508E-4068-BA41-835A2DEC6C27}" dt="2024-04-18T16:12:12.390" v="15" actId="6549"/>
          <ac:spMkLst>
            <pc:docMk/>
            <pc:sldMk cId="3941872500" sldId="308"/>
            <ac:spMk id="30" creationId="{92D5318B-5210-A961-4B57-35ED487EE4B4}"/>
          </ac:spMkLst>
        </pc:spChg>
      </pc:sldChg>
      <pc:sldChg chg="modSp mod">
        <pc:chgData name="Cindy Davidson" userId="03062326-39c5-45f7-aba2-5036e27cfdbd" providerId="ADAL" clId="{E9C301DE-508E-4068-BA41-835A2DEC6C27}" dt="2024-04-23T15:19:33.559" v="678" actId="114"/>
        <pc:sldMkLst>
          <pc:docMk/>
          <pc:sldMk cId="3820510981" sldId="310"/>
        </pc:sldMkLst>
        <pc:spChg chg="mod">
          <ac:chgData name="Cindy Davidson" userId="03062326-39c5-45f7-aba2-5036e27cfdbd" providerId="ADAL" clId="{E9C301DE-508E-4068-BA41-835A2DEC6C27}" dt="2024-04-18T16:11:45.453" v="13" actId="20577"/>
          <ac:spMkLst>
            <pc:docMk/>
            <pc:sldMk cId="3820510981" sldId="310"/>
            <ac:spMk id="2" creationId="{E1F22A26-2746-62ED-A267-C42BE26B27F6}"/>
          </ac:spMkLst>
        </pc:spChg>
        <pc:spChg chg="mod">
          <ac:chgData name="Cindy Davidson" userId="03062326-39c5-45f7-aba2-5036e27cfdbd" providerId="ADAL" clId="{E9C301DE-508E-4068-BA41-835A2DEC6C27}" dt="2024-04-23T15:19:33.559" v="678" actId="114"/>
          <ac:spMkLst>
            <pc:docMk/>
            <pc:sldMk cId="3820510981" sldId="310"/>
            <ac:spMk id="5" creationId="{C6F939EB-841E-2009-6DE5-D9C1E717FE65}"/>
          </ac:spMkLst>
        </pc:spChg>
      </pc:sldChg>
      <pc:sldChg chg="addCm modCm">
        <pc:chgData name="Cindy Davidson" userId="03062326-39c5-45f7-aba2-5036e27cfdbd" providerId="ADAL" clId="{E9C301DE-508E-4068-BA41-835A2DEC6C27}" dt="2024-04-18T16:24:51.901" v="146"/>
        <pc:sldMkLst>
          <pc:docMk/>
          <pc:sldMk cId="3604592473" sldId="3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E9C301DE-508E-4068-BA41-835A2DEC6C27}" dt="2024-04-18T16:24:51.901" v="146"/>
              <pc2:cmMkLst xmlns:pc2="http://schemas.microsoft.com/office/powerpoint/2019/9/main/command">
                <pc:docMk/>
                <pc:sldMk cId="3604592473" sldId="312"/>
                <pc2:cmMk id="{5A6C3517-5FB6-4CAD-8ABD-740D10DBE0E2}"/>
              </pc2:cmMkLst>
            </pc226:cmChg>
          </p:ext>
        </pc:extLst>
      </pc:sldChg>
      <pc:sldChg chg="modSp mod addCm modCm">
        <pc:chgData name="Cindy Davidson" userId="03062326-39c5-45f7-aba2-5036e27cfdbd" providerId="ADAL" clId="{E9C301DE-508E-4068-BA41-835A2DEC6C27}" dt="2024-04-23T15:18:22.045" v="676" actId="2056"/>
        <pc:sldMkLst>
          <pc:docMk/>
          <pc:sldMk cId="1974899553" sldId="313"/>
        </pc:sldMkLst>
        <pc:picChg chg="mod">
          <ac:chgData name="Cindy Davidson" userId="03062326-39c5-45f7-aba2-5036e27cfdbd" providerId="ADAL" clId="{E9C301DE-508E-4068-BA41-835A2DEC6C27}" dt="2024-04-18T16:13:42.547" v="24" actId="14100"/>
          <ac:picMkLst>
            <pc:docMk/>
            <pc:sldMk cId="1974899553" sldId="313"/>
            <ac:picMk id="4" creationId="{7624905C-2E8C-6FE8-80B5-8DC90E0749C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E9C301DE-508E-4068-BA41-835A2DEC6C27}" dt="2024-04-23T15:18:22.045" v="676" actId="2056"/>
              <pc2:cmMkLst xmlns:pc2="http://schemas.microsoft.com/office/powerpoint/2019/9/main/command">
                <pc:docMk/>
                <pc:sldMk cId="1974899553" sldId="313"/>
                <pc2:cmMk id="{E7188EBD-95CD-4556-B320-3A747CAB5133}"/>
              </pc2:cmMkLst>
            </pc226:cmChg>
          </p:ext>
        </pc:extLst>
      </pc:sldChg>
      <pc:sldChg chg="modSp mod">
        <pc:chgData name="Cindy Davidson" userId="03062326-39c5-45f7-aba2-5036e27cfdbd" providerId="ADAL" clId="{E9C301DE-508E-4068-BA41-835A2DEC6C27}" dt="2024-04-18T16:16:05.599" v="36" actId="20577"/>
        <pc:sldMkLst>
          <pc:docMk/>
          <pc:sldMk cId="1347417825" sldId="314"/>
        </pc:sldMkLst>
        <pc:spChg chg="mod">
          <ac:chgData name="Cindy Davidson" userId="03062326-39c5-45f7-aba2-5036e27cfdbd" providerId="ADAL" clId="{E9C301DE-508E-4068-BA41-835A2DEC6C27}" dt="2024-04-18T16:16:05.599" v="36" actId="20577"/>
          <ac:spMkLst>
            <pc:docMk/>
            <pc:sldMk cId="1347417825" sldId="314"/>
            <ac:spMk id="4" creationId="{71C5C52C-728B-2703-1135-3B1C63E2C984}"/>
          </ac:spMkLst>
        </pc:spChg>
      </pc:sldChg>
      <pc:sldChg chg="modSp mod addCm delCm">
        <pc:chgData name="Cindy Davidson" userId="03062326-39c5-45f7-aba2-5036e27cfdbd" providerId="ADAL" clId="{E9C301DE-508E-4068-BA41-835A2DEC6C27}" dt="2024-04-18T16:20:35.755" v="95"/>
        <pc:sldMkLst>
          <pc:docMk/>
          <pc:sldMk cId="1699219558" sldId="315"/>
        </pc:sldMkLst>
        <pc:spChg chg="mod">
          <ac:chgData name="Cindy Davidson" userId="03062326-39c5-45f7-aba2-5036e27cfdbd" providerId="ADAL" clId="{E9C301DE-508E-4068-BA41-835A2DEC6C27}" dt="2024-04-18T16:16:16.706" v="38" actId="20577"/>
          <ac:spMkLst>
            <pc:docMk/>
            <pc:sldMk cId="1699219558" sldId="315"/>
            <ac:spMk id="4" creationId="{A9B43AE2-5573-FC6F-C3F2-10B858DB55AD}"/>
          </ac:spMkLst>
        </pc:spChg>
        <pc:spChg chg="mod">
          <ac:chgData name="Cindy Davidson" userId="03062326-39c5-45f7-aba2-5036e27cfdbd" providerId="ADAL" clId="{E9C301DE-508E-4068-BA41-835A2DEC6C27}" dt="2024-04-18T16:19:39.578" v="87" actId="20577"/>
          <ac:spMkLst>
            <pc:docMk/>
            <pc:sldMk cId="1699219558" sldId="315"/>
            <ac:spMk id="5" creationId="{9091A3B3-1D78-AA08-95F5-1693F6FA09D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E9C301DE-508E-4068-BA41-835A2DEC6C27}" dt="2024-04-18T16:20:35.755" v="95"/>
              <pc2:cmMkLst xmlns:pc2="http://schemas.microsoft.com/office/powerpoint/2019/9/main/command">
                <pc:docMk/>
                <pc:sldMk cId="1699219558" sldId="315"/>
                <pc2:cmMk id="{5EC52A43-4F5C-4351-812F-552C4799C6E8}"/>
              </pc2:cmMkLst>
            </pc226:cmChg>
            <pc226:cmChg xmlns:pc226="http://schemas.microsoft.com/office/powerpoint/2022/06/main/command" chg="add del">
              <pc226:chgData name="Cindy Davidson" userId="03062326-39c5-45f7-aba2-5036e27cfdbd" providerId="ADAL" clId="{E9C301DE-508E-4068-BA41-835A2DEC6C27}" dt="2024-04-18T16:20:26.322" v="94"/>
              <pc2:cmMkLst xmlns:pc2="http://schemas.microsoft.com/office/powerpoint/2019/9/main/command">
                <pc:docMk/>
                <pc:sldMk cId="1699219558" sldId="315"/>
                <pc2:cmMk id="{2A675773-1A16-4EF8-B534-28D60B053606}"/>
              </pc2:cmMkLst>
            </pc226:cmChg>
          </p:ext>
        </pc:extLst>
      </pc:sldChg>
      <pc:sldChg chg="modSp mod">
        <pc:chgData name="Cindy Davidson" userId="03062326-39c5-45f7-aba2-5036e27cfdbd" providerId="ADAL" clId="{E9C301DE-508E-4068-BA41-835A2DEC6C27}" dt="2024-04-18T18:08:28.233" v="510" actId="20577"/>
        <pc:sldMkLst>
          <pc:docMk/>
          <pc:sldMk cId="556437131" sldId="318"/>
        </pc:sldMkLst>
        <pc:spChg chg="mod">
          <ac:chgData name="Cindy Davidson" userId="03062326-39c5-45f7-aba2-5036e27cfdbd" providerId="ADAL" clId="{E9C301DE-508E-4068-BA41-835A2DEC6C27}" dt="2024-04-18T16:15:31.407" v="27" actId="1076"/>
          <ac:spMkLst>
            <pc:docMk/>
            <pc:sldMk cId="556437131" sldId="318"/>
            <ac:spMk id="5" creationId="{6BD78A8B-3491-2AFC-E93D-DF0D88E8203F}"/>
          </ac:spMkLst>
        </pc:spChg>
        <pc:spChg chg="mod">
          <ac:chgData name="Cindy Davidson" userId="03062326-39c5-45f7-aba2-5036e27cfdbd" providerId="ADAL" clId="{E9C301DE-508E-4068-BA41-835A2DEC6C27}" dt="2024-04-18T18:08:28.233" v="510" actId="20577"/>
          <ac:spMkLst>
            <pc:docMk/>
            <pc:sldMk cId="556437131" sldId="318"/>
            <ac:spMk id="30" creationId="{7AFEB633-5528-ABF9-F875-42C851DA5660}"/>
          </ac:spMkLst>
        </pc:spChg>
      </pc:sldChg>
      <pc:sldChg chg="modSp mod">
        <pc:chgData name="Cindy Davidson" userId="03062326-39c5-45f7-aba2-5036e27cfdbd" providerId="ADAL" clId="{E9C301DE-508E-4068-BA41-835A2DEC6C27}" dt="2024-04-18T16:22:29.360" v="139" actId="20577"/>
        <pc:sldMkLst>
          <pc:docMk/>
          <pc:sldMk cId="2581956532" sldId="537"/>
        </pc:sldMkLst>
        <pc:spChg chg="mod">
          <ac:chgData name="Cindy Davidson" userId="03062326-39c5-45f7-aba2-5036e27cfdbd" providerId="ADAL" clId="{E9C301DE-508E-4068-BA41-835A2DEC6C27}" dt="2024-04-18T16:22:29.360" v="139" actId="20577"/>
          <ac:spMkLst>
            <pc:docMk/>
            <pc:sldMk cId="2581956532" sldId="537"/>
            <ac:spMk id="2" creationId="{1256879E-6FA9-B94A-D7FB-AB9CD4FDE296}"/>
          </ac:spMkLst>
        </pc:spChg>
        <pc:spChg chg="mod">
          <ac:chgData name="Cindy Davidson" userId="03062326-39c5-45f7-aba2-5036e27cfdbd" providerId="ADAL" clId="{E9C301DE-508E-4068-BA41-835A2DEC6C27}" dt="2024-04-18T16:22:07.300" v="137" actId="20577"/>
          <ac:spMkLst>
            <pc:docMk/>
            <pc:sldMk cId="2581956532" sldId="537"/>
            <ac:spMk id="3" creationId="{D25A0F0A-E506-34C6-ED3D-56D355D043B6}"/>
          </ac:spMkLst>
        </pc:spChg>
      </pc:sldChg>
      <pc:sldChg chg="modSp mod">
        <pc:chgData name="Cindy Davidson" userId="03062326-39c5-45f7-aba2-5036e27cfdbd" providerId="ADAL" clId="{E9C301DE-508E-4068-BA41-835A2DEC6C27}" dt="2024-04-18T17:10:31.553" v="410" actId="20577"/>
        <pc:sldMkLst>
          <pc:docMk/>
          <pc:sldMk cId="2197510635" sldId="2134959395"/>
        </pc:sldMkLst>
        <pc:spChg chg="mod">
          <ac:chgData name="Cindy Davidson" userId="03062326-39c5-45f7-aba2-5036e27cfdbd" providerId="ADAL" clId="{E9C301DE-508E-4068-BA41-835A2DEC6C27}" dt="2024-04-18T17:10:31.553" v="410" actId="20577"/>
          <ac:spMkLst>
            <pc:docMk/>
            <pc:sldMk cId="2197510635" sldId="2134959395"/>
            <ac:spMk id="4" creationId="{3D069581-424A-EE23-7DFC-B634FEC9DBBF}"/>
          </ac:spMkLst>
        </pc:spChg>
        <pc:spChg chg="mod">
          <ac:chgData name="Cindy Davidson" userId="03062326-39c5-45f7-aba2-5036e27cfdbd" providerId="ADAL" clId="{E9C301DE-508E-4068-BA41-835A2DEC6C27}" dt="2024-04-18T17:08:33.865" v="391" actId="20577"/>
          <ac:spMkLst>
            <pc:docMk/>
            <pc:sldMk cId="2197510635" sldId="2134959395"/>
            <ac:spMk id="5" creationId="{E61799F4-84BD-0B0F-4871-3D39C2BD1F71}"/>
          </ac:spMkLst>
        </pc:spChg>
      </pc:sldChg>
      <pc:sldChg chg="modSp mod addCm delCm modCm">
        <pc:chgData name="Cindy Davidson" userId="03062326-39c5-45f7-aba2-5036e27cfdbd" providerId="ADAL" clId="{E9C301DE-508E-4068-BA41-835A2DEC6C27}" dt="2024-04-18T18:10:03.230" v="513" actId="20577"/>
        <pc:sldMkLst>
          <pc:docMk/>
          <pc:sldMk cId="3653735463" sldId="2134959396"/>
        </pc:sldMkLst>
        <pc:spChg chg="mod">
          <ac:chgData name="Cindy Davidson" userId="03062326-39c5-45f7-aba2-5036e27cfdbd" providerId="ADAL" clId="{E9C301DE-508E-4068-BA41-835A2DEC6C27}" dt="2024-04-18T18:10:03.230" v="513" actId="20577"/>
          <ac:spMkLst>
            <pc:docMk/>
            <pc:sldMk cId="3653735463" sldId="2134959396"/>
            <ac:spMk id="3" creationId="{FCD6B20D-7B20-F666-1CC9-68AEE9952975}"/>
          </ac:spMkLst>
        </pc:spChg>
        <pc:spChg chg="mod">
          <ac:chgData name="Cindy Davidson" userId="03062326-39c5-45f7-aba2-5036e27cfdbd" providerId="ADAL" clId="{E9C301DE-508E-4068-BA41-835A2DEC6C27}" dt="2024-04-18T16:19:43.761" v="91" actId="20577"/>
          <ac:spMkLst>
            <pc:docMk/>
            <pc:sldMk cId="3653735463" sldId="2134959396"/>
            <ac:spMk id="5" creationId="{26C40BF6-C09F-B51A-DD7A-B5143295F2C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 modRxn">
              <pc226:chgData name="Cindy Davidson" userId="03062326-39c5-45f7-aba2-5036e27cfdbd" providerId="ADAL" clId="{E9C301DE-508E-4068-BA41-835A2DEC6C27}" dt="2024-04-18T16:19:16.496" v="67"/>
              <pc2:cmMkLst xmlns:pc2="http://schemas.microsoft.com/office/powerpoint/2019/9/main/command">
                <pc:docMk/>
                <pc:sldMk cId="3653735463" sldId="2134959396"/>
                <pc2:cmMk id="{C334F653-6827-44D3-BB55-B446F00B88BC}"/>
              </pc2:cmMkLst>
            </pc226:cmChg>
            <pc226:cmChg xmlns:pc226="http://schemas.microsoft.com/office/powerpoint/2022/06/main/command" chg="add mod">
              <pc226:chgData name="Cindy Davidson" userId="03062326-39c5-45f7-aba2-5036e27cfdbd" providerId="ADAL" clId="{E9C301DE-508E-4068-BA41-835A2DEC6C27}" dt="2024-04-18T18:10:03.230" v="513" actId="20577"/>
              <pc2:cmMkLst xmlns:pc2="http://schemas.microsoft.com/office/powerpoint/2019/9/main/command">
                <pc:docMk/>
                <pc:sldMk cId="3653735463" sldId="2134959396"/>
                <pc2:cmMk id="{8DE0E4F8-D3C1-434D-BAF0-91B3C15F27C4}"/>
              </pc2:cmMkLst>
            </pc226:cmChg>
          </p:ext>
        </pc:extLst>
      </pc:sldChg>
      <pc:sldChg chg="modSp mod">
        <pc:chgData name="Cindy Davidson" userId="03062326-39c5-45f7-aba2-5036e27cfdbd" providerId="ADAL" clId="{E9C301DE-508E-4068-BA41-835A2DEC6C27}" dt="2024-04-18T18:10:34.258" v="524" actId="20577"/>
        <pc:sldMkLst>
          <pc:docMk/>
          <pc:sldMk cId="39900741" sldId="2134959397"/>
        </pc:sldMkLst>
        <pc:spChg chg="mod">
          <ac:chgData name="Cindy Davidson" userId="03062326-39c5-45f7-aba2-5036e27cfdbd" providerId="ADAL" clId="{E9C301DE-508E-4068-BA41-835A2DEC6C27}" dt="2024-04-18T16:21:02.103" v="99" actId="1076"/>
          <ac:spMkLst>
            <pc:docMk/>
            <pc:sldMk cId="39900741" sldId="2134959397"/>
            <ac:spMk id="5" creationId="{8294BBB1-0AF2-2097-66BD-97DCA0F8BEEE}"/>
          </ac:spMkLst>
        </pc:spChg>
        <pc:spChg chg="mod">
          <ac:chgData name="Cindy Davidson" userId="03062326-39c5-45f7-aba2-5036e27cfdbd" providerId="ADAL" clId="{E9C301DE-508E-4068-BA41-835A2DEC6C27}" dt="2024-04-18T18:10:34.258" v="524" actId="20577"/>
          <ac:spMkLst>
            <pc:docMk/>
            <pc:sldMk cId="39900741" sldId="2134959397"/>
            <ac:spMk id="30" creationId="{4DB967A0-D2AE-7A1B-6CDC-4E31627DEB4C}"/>
          </ac:spMkLst>
        </pc:spChg>
      </pc:sldChg>
      <pc:sldChg chg="modSp mod">
        <pc:chgData name="Cindy Davidson" userId="03062326-39c5-45f7-aba2-5036e27cfdbd" providerId="ADAL" clId="{E9C301DE-508E-4068-BA41-835A2DEC6C27}" dt="2024-04-18T16:25:06.127" v="147"/>
        <pc:sldMkLst>
          <pc:docMk/>
          <pc:sldMk cId="736039335" sldId="2134959399"/>
        </pc:sldMkLst>
        <pc:spChg chg="mod">
          <ac:chgData name="Cindy Davidson" userId="03062326-39c5-45f7-aba2-5036e27cfdbd" providerId="ADAL" clId="{E9C301DE-508E-4068-BA41-835A2DEC6C27}" dt="2024-04-18T16:25:06.127" v="147"/>
          <ac:spMkLst>
            <pc:docMk/>
            <pc:sldMk cId="736039335" sldId="2134959399"/>
            <ac:spMk id="3" creationId="{E48B4D2E-F98C-002B-BEF5-92C51076DAD5}"/>
          </ac:spMkLst>
        </pc:spChg>
      </pc:sldChg>
      <pc:sldChg chg="modSp mod">
        <pc:chgData name="Cindy Davidson" userId="03062326-39c5-45f7-aba2-5036e27cfdbd" providerId="ADAL" clId="{E9C301DE-508E-4068-BA41-835A2DEC6C27}" dt="2024-04-18T18:13:14.556" v="526" actId="313"/>
        <pc:sldMkLst>
          <pc:docMk/>
          <pc:sldMk cId="2802918032" sldId="2134959400"/>
        </pc:sldMkLst>
        <pc:spChg chg="mod">
          <ac:chgData name="Cindy Davidson" userId="03062326-39c5-45f7-aba2-5036e27cfdbd" providerId="ADAL" clId="{E9C301DE-508E-4068-BA41-835A2DEC6C27}" dt="2024-04-18T16:59:20.325" v="177" actId="20577"/>
          <ac:spMkLst>
            <pc:docMk/>
            <pc:sldMk cId="2802918032" sldId="2134959400"/>
            <ac:spMk id="7" creationId="{9C8AF4E9-CFCD-0572-B6E2-FA5CD1AA1C49}"/>
          </ac:spMkLst>
        </pc:spChg>
        <pc:spChg chg="mod">
          <ac:chgData name="Cindy Davidson" userId="03062326-39c5-45f7-aba2-5036e27cfdbd" providerId="ADAL" clId="{E9C301DE-508E-4068-BA41-835A2DEC6C27}" dt="2024-04-18T18:13:14.556" v="526" actId="313"/>
          <ac:spMkLst>
            <pc:docMk/>
            <pc:sldMk cId="2802918032" sldId="2134959400"/>
            <ac:spMk id="28" creationId="{68CAFE87-4709-7138-931C-0C4ABCD35E32}"/>
          </ac:spMkLst>
        </pc:spChg>
        <pc:spChg chg="mod">
          <ac:chgData name="Cindy Davidson" userId="03062326-39c5-45f7-aba2-5036e27cfdbd" providerId="ADAL" clId="{E9C301DE-508E-4068-BA41-835A2DEC6C27}" dt="2024-04-18T17:01:43.001" v="248" actId="20577"/>
          <ac:spMkLst>
            <pc:docMk/>
            <pc:sldMk cId="2802918032" sldId="2134959400"/>
            <ac:spMk id="39" creationId="{1D8F2F02-EB4A-CD24-CE8A-FC74E42C3627}"/>
          </ac:spMkLst>
        </pc:spChg>
      </pc:sldChg>
      <pc:sldChg chg="modSp mod">
        <pc:chgData name="Cindy Davidson" userId="03062326-39c5-45f7-aba2-5036e27cfdbd" providerId="ADAL" clId="{E9C301DE-508E-4068-BA41-835A2DEC6C27}" dt="2024-04-18T18:14:11.931" v="529" actId="20577"/>
        <pc:sldMkLst>
          <pc:docMk/>
          <pc:sldMk cId="276387260" sldId="2134959401"/>
        </pc:sldMkLst>
        <pc:spChg chg="mod">
          <ac:chgData name="Cindy Davidson" userId="03062326-39c5-45f7-aba2-5036e27cfdbd" providerId="ADAL" clId="{E9C301DE-508E-4068-BA41-835A2DEC6C27}" dt="2024-04-18T17:02:28.924" v="249" actId="20577"/>
          <ac:spMkLst>
            <pc:docMk/>
            <pc:sldMk cId="276387260" sldId="2134959401"/>
            <ac:spMk id="4" creationId="{E2C9F778-335D-E1C6-5226-0EF08437515E}"/>
          </ac:spMkLst>
        </pc:spChg>
        <pc:spChg chg="mod">
          <ac:chgData name="Cindy Davidson" userId="03062326-39c5-45f7-aba2-5036e27cfdbd" providerId="ADAL" clId="{E9C301DE-508E-4068-BA41-835A2DEC6C27}" dt="2024-04-18T17:02:33.961" v="250" actId="20577"/>
          <ac:spMkLst>
            <pc:docMk/>
            <pc:sldMk cId="276387260" sldId="2134959401"/>
            <ac:spMk id="7" creationId="{E3026729-167F-E1DE-96AA-607F4DCE7362}"/>
          </ac:spMkLst>
        </pc:spChg>
        <pc:spChg chg="mod">
          <ac:chgData name="Cindy Davidson" userId="03062326-39c5-45f7-aba2-5036e27cfdbd" providerId="ADAL" clId="{E9C301DE-508E-4068-BA41-835A2DEC6C27}" dt="2024-04-18T18:13:55.155" v="527" actId="20577"/>
          <ac:spMkLst>
            <pc:docMk/>
            <pc:sldMk cId="276387260" sldId="2134959401"/>
            <ac:spMk id="8" creationId="{1FFAFD9B-310F-7B94-74B3-92DD91C4ACCA}"/>
          </ac:spMkLst>
        </pc:spChg>
        <pc:spChg chg="mod">
          <ac:chgData name="Cindy Davidson" userId="03062326-39c5-45f7-aba2-5036e27cfdbd" providerId="ADAL" clId="{E9C301DE-508E-4068-BA41-835A2DEC6C27}" dt="2024-04-18T18:14:11.931" v="529" actId="20577"/>
          <ac:spMkLst>
            <pc:docMk/>
            <pc:sldMk cId="276387260" sldId="2134959401"/>
            <ac:spMk id="12" creationId="{43A2CFBA-4174-390A-A6D6-7A0661D139DC}"/>
          </ac:spMkLst>
        </pc:spChg>
        <pc:spChg chg="mod">
          <ac:chgData name="Cindy Davidson" userId="03062326-39c5-45f7-aba2-5036e27cfdbd" providerId="ADAL" clId="{E9C301DE-508E-4068-BA41-835A2DEC6C27}" dt="2024-04-18T17:02:41.474" v="254" actId="20577"/>
          <ac:spMkLst>
            <pc:docMk/>
            <pc:sldMk cId="276387260" sldId="2134959401"/>
            <ac:spMk id="14" creationId="{F1F1AE62-56A0-22DD-1769-9A654EF30E12}"/>
          </ac:spMkLst>
        </pc:spChg>
        <pc:spChg chg="mod">
          <ac:chgData name="Cindy Davidson" userId="03062326-39c5-45f7-aba2-5036e27cfdbd" providerId="ADAL" clId="{E9C301DE-508E-4068-BA41-835A2DEC6C27}" dt="2024-04-18T17:02:43.168" v="256" actId="20577"/>
          <ac:spMkLst>
            <pc:docMk/>
            <pc:sldMk cId="276387260" sldId="2134959401"/>
            <ac:spMk id="16" creationId="{81AA262A-F77B-BD9A-A8B3-8C991C59A06B}"/>
          </ac:spMkLst>
        </pc:spChg>
        <pc:spChg chg="mod">
          <ac:chgData name="Cindy Davidson" userId="03062326-39c5-45f7-aba2-5036e27cfdbd" providerId="ADAL" clId="{E9C301DE-508E-4068-BA41-835A2DEC6C27}" dt="2024-04-18T18:13:56.585" v="528" actId="20577"/>
          <ac:spMkLst>
            <pc:docMk/>
            <pc:sldMk cId="276387260" sldId="2134959401"/>
            <ac:spMk id="18" creationId="{1641A57E-0468-D018-4577-6DC4E1F885F2}"/>
          </ac:spMkLst>
        </pc:spChg>
      </pc:sldChg>
      <pc:sldChg chg="modSp mod addCm">
        <pc:chgData name="Cindy Davidson" userId="03062326-39c5-45f7-aba2-5036e27cfdbd" providerId="ADAL" clId="{E9C301DE-508E-4068-BA41-835A2DEC6C27}" dt="2024-04-18T17:05:05.195" v="284"/>
        <pc:sldMkLst>
          <pc:docMk/>
          <pc:sldMk cId="3138900616" sldId="2134959405"/>
        </pc:sldMkLst>
        <pc:spChg chg="mod">
          <ac:chgData name="Cindy Davidson" userId="03062326-39c5-45f7-aba2-5036e27cfdbd" providerId="ADAL" clId="{E9C301DE-508E-4068-BA41-835A2DEC6C27}" dt="2024-04-18T17:04:31.199" v="283" actId="20577"/>
          <ac:spMkLst>
            <pc:docMk/>
            <pc:sldMk cId="3138900616" sldId="2134959405"/>
            <ac:spMk id="3" creationId="{C2C3ED43-A441-5D58-0561-585C797D93A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E9C301DE-508E-4068-BA41-835A2DEC6C27}" dt="2024-04-18T17:05:05.195" v="284"/>
              <pc2:cmMkLst xmlns:pc2="http://schemas.microsoft.com/office/powerpoint/2019/9/main/command">
                <pc:docMk/>
                <pc:sldMk cId="3138900616" sldId="2134959405"/>
                <pc2:cmMk id="{3E8CA994-4A3E-4716-9BD2-181A6ECBB130}"/>
              </pc2:cmMkLst>
            </pc226:cmChg>
          </p:ext>
        </pc:extLst>
      </pc:sldChg>
      <pc:sldChg chg="modSp mod">
        <pc:chgData name="Cindy Davidson" userId="03062326-39c5-45f7-aba2-5036e27cfdbd" providerId="ADAL" clId="{E9C301DE-508E-4068-BA41-835A2DEC6C27}" dt="2024-04-18T17:07:36.722" v="375" actId="6549"/>
        <pc:sldMkLst>
          <pc:docMk/>
          <pc:sldMk cId="3758936681" sldId="2134959408"/>
        </pc:sldMkLst>
        <pc:spChg chg="mod">
          <ac:chgData name="Cindy Davidson" userId="03062326-39c5-45f7-aba2-5036e27cfdbd" providerId="ADAL" clId="{E9C301DE-508E-4068-BA41-835A2DEC6C27}" dt="2024-04-18T17:06:13.778" v="293" actId="20577"/>
          <ac:spMkLst>
            <pc:docMk/>
            <pc:sldMk cId="3758936681" sldId="2134959408"/>
            <ac:spMk id="2" creationId="{50EB270C-5740-2BC6-7D7D-7265397E147E}"/>
          </ac:spMkLst>
        </pc:spChg>
        <pc:spChg chg="mod">
          <ac:chgData name="Cindy Davidson" userId="03062326-39c5-45f7-aba2-5036e27cfdbd" providerId="ADAL" clId="{E9C301DE-508E-4068-BA41-835A2DEC6C27}" dt="2024-04-18T17:07:36.722" v="375" actId="6549"/>
          <ac:spMkLst>
            <pc:docMk/>
            <pc:sldMk cId="3758936681" sldId="2134959408"/>
            <ac:spMk id="3" creationId="{A94CC058-EA79-801F-3E86-04956CEC418D}"/>
          </ac:spMkLst>
        </pc:spChg>
      </pc:sldChg>
      <pc:sldChg chg="modSp mod">
        <pc:chgData name="Cindy Davidson" userId="03062326-39c5-45f7-aba2-5036e27cfdbd" providerId="ADAL" clId="{E9C301DE-508E-4068-BA41-835A2DEC6C27}" dt="2024-04-18T17:08:40.114" v="398" actId="6549"/>
        <pc:sldMkLst>
          <pc:docMk/>
          <pc:sldMk cId="184362317" sldId="2134959410"/>
        </pc:sldMkLst>
        <pc:spChg chg="mod">
          <ac:chgData name="Cindy Davidson" userId="03062326-39c5-45f7-aba2-5036e27cfdbd" providerId="ADAL" clId="{E9C301DE-508E-4068-BA41-835A2DEC6C27}" dt="2024-04-18T17:08:40.114" v="398" actId="6549"/>
          <ac:spMkLst>
            <pc:docMk/>
            <pc:sldMk cId="184362317" sldId="2134959410"/>
            <ac:spMk id="17" creationId="{EE1AF1C0-9F91-E150-DEB6-9552F332F560}"/>
          </ac:spMkLst>
        </pc:spChg>
      </pc:sldChg>
      <pc:sldChg chg="modSp mod">
        <pc:chgData name="Cindy Davidson" userId="03062326-39c5-45f7-aba2-5036e27cfdbd" providerId="ADAL" clId="{E9C301DE-508E-4068-BA41-835A2DEC6C27}" dt="2024-04-18T18:36:36.502" v="653" actId="1035"/>
        <pc:sldMkLst>
          <pc:docMk/>
          <pc:sldMk cId="1863893500" sldId="2134959414"/>
        </pc:sldMkLst>
        <pc:spChg chg="mod">
          <ac:chgData name="Cindy Davidson" userId="03062326-39c5-45f7-aba2-5036e27cfdbd" providerId="ADAL" clId="{E9C301DE-508E-4068-BA41-835A2DEC6C27}" dt="2024-04-18T18:36:36.502" v="653" actId="1035"/>
          <ac:spMkLst>
            <pc:docMk/>
            <pc:sldMk cId="1863893500" sldId="2134959414"/>
            <ac:spMk id="4" creationId="{A0847587-3E1B-4136-DB13-43D8F564203E}"/>
          </ac:spMkLst>
        </pc:spChg>
        <pc:spChg chg="mod">
          <ac:chgData name="Cindy Davidson" userId="03062326-39c5-45f7-aba2-5036e27cfdbd" providerId="ADAL" clId="{E9C301DE-508E-4068-BA41-835A2DEC6C27}" dt="2024-04-18T17:12:28.964" v="425" actId="27636"/>
          <ac:spMkLst>
            <pc:docMk/>
            <pc:sldMk cId="1863893500" sldId="2134959414"/>
            <ac:spMk id="49" creationId="{019A0867-D91A-C853-9980-3F0B0DFF49E5}"/>
          </ac:spMkLst>
        </pc:spChg>
      </pc:sldChg>
      <pc:sldChg chg="modSp mod addCm delCm">
        <pc:chgData name="Cindy Davidson" userId="03062326-39c5-45f7-aba2-5036e27cfdbd" providerId="ADAL" clId="{E9C301DE-508E-4068-BA41-835A2DEC6C27}" dt="2024-04-18T18:34:02.927" v="615" actId="20577"/>
        <pc:sldMkLst>
          <pc:docMk/>
          <pc:sldMk cId="67608663" sldId="2147375346"/>
        </pc:sldMkLst>
        <pc:spChg chg="mod">
          <ac:chgData name="Cindy Davidson" userId="03062326-39c5-45f7-aba2-5036e27cfdbd" providerId="ADAL" clId="{E9C301DE-508E-4068-BA41-835A2DEC6C27}" dt="2024-04-18T18:28:04.123" v="538"/>
          <ac:spMkLst>
            <pc:docMk/>
            <pc:sldMk cId="67608663" sldId="2147375346"/>
            <ac:spMk id="2" creationId="{5A71BB6C-25CF-41B0-9CA7-C80EA702FC55}"/>
          </ac:spMkLst>
        </pc:spChg>
        <pc:spChg chg="mod">
          <ac:chgData name="Cindy Davidson" userId="03062326-39c5-45f7-aba2-5036e27cfdbd" providerId="ADAL" clId="{E9C301DE-508E-4068-BA41-835A2DEC6C27}" dt="2024-04-18T18:34:02.927" v="615" actId="20577"/>
          <ac:spMkLst>
            <pc:docMk/>
            <pc:sldMk cId="67608663" sldId="2147375346"/>
            <ac:spMk id="35" creationId="{73669CF3-EAC5-4C8D-8B97-EFD40FFA67E9}"/>
          </ac:spMkLst>
        </pc:spChg>
        <pc:spChg chg="mod">
          <ac:chgData name="Cindy Davidson" userId="03062326-39c5-45f7-aba2-5036e27cfdbd" providerId="ADAL" clId="{E9C301DE-508E-4068-BA41-835A2DEC6C27}" dt="2024-04-18T17:11:05.563" v="416" actId="20577"/>
          <ac:spMkLst>
            <pc:docMk/>
            <pc:sldMk cId="67608663" sldId="2147375346"/>
            <ac:spMk id="41" creationId="{F40683D7-BD3F-41E0-9FCF-3FEF37B4F770}"/>
          </ac:spMkLst>
        </pc:spChg>
        <pc:spChg chg="mod">
          <ac:chgData name="Cindy Davidson" userId="03062326-39c5-45f7-aba2-5036e27cfdbd" providerId="ADAL" clId="{E9C301DE-508E-4068-BA41-835A2DEC6C27}" dt="2024-04-18T17:10:53.616" v="413" actId="20577"/>
          <ac:spMkLst>
            <pc:docMk/>
            <pc:sldMk cId="67608663" sldId="2147375346"/>
            <ac:spMk id="86" creationId="{7CD2852C-BC93-E1B0-011C-3EA5CFEEEC5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indy Davidson" userId="03062326-39c5-45f7-aba2-5036e27cfdbd" providerId="ADAL" clId="{E9C301DE-508E-4068-BA41-835A2DEC6C27}" dt="2024-04-18T17:11:31.881" v="418"/>
              <pc2:cmMkLst xmlns:pc2="http://schemas.microsoft.com/office/powerpoint/2019/9/main/command">
                <pc:docMk/>
                <pc:sldMk cId="67608663" sldId="2147375346"/>
                <pc2:cmMk id="{0CDC6CFC-9CA3-4DAD-8AC6-44F77AFC3784}"/>
              </pc2:cmMkLst>
            </pc226:cmChg>
          </p:ext>
        </pc:extLst>
      </pc:sldChg>
      <pc:sldChg chg="modSp mod">
        <pc:chgData name="Cindy Davidson" userId="03062326-39c5-45f7-aba2-5036e27cfdbd" providerId="ADAL" clId="{E9C301DE-508E-4068-BA41-835A2DEC6C27}" dt="2024-04-23T15:25:09.974" v="679" actId="20577"/>
        <pc:sldMkLst>
          <pc:docMk/>
          <pc:sldMk cId="2059467524" sldId="2147375348"/>
        </pc:sldMkLst>
        <pc:spChg chg="mod">
          <ac:chgData name="Cindy Davidson" userId="03062326-39c5-45f7-aba2-5036e27cfdbd" providerId="ADAL" clId="{E9C301DE-508E-4068-BA41-835A2DEC6C27}" dt="2024-04-18T17:15:04.389" v="460" actId="20577"/>
          <ac:spMkLst>
            <pc:docMk/>
            <pc:sldMk cId="2059467524" sldId="2147375348"/>
            <ac:spMk id="4" creationId="{BB3F707D-B317-FA84-01B1-66CC0BF387DB}"/>
          </ac:spMkLst>
        </pc:spChg>
        <pc:spChg chg="mod">
          <ac:chgData name="Cindy Davidson" userId="03062326-39c5-45f7-aba2-5036e27cfdbd" providerId="ADAL" clId="{E9C301DE-508E-4068-BA41-835A2DEC6C27}" dt="2024-04-23T15:25:09.974" v="679" actId="20577"/>
          <ac:spMkLst>
            <pc:docMk/>
            <pc:sldMk cId="2059467524" sldId="2147375348"/>
            <ac:spMk id="5" creationId="{9C28F741-D142-5ADC-8AAB-616617316FEE}"/>
          </ac:spMkLst>
        </pc:spChg>
        <pc:graphicFrameChg chg="mod modGraphic">
          <ac:chgData name="Cindy Davidson" userId="03062326-39c5-45f7-aba2-5036e27cfdbd" providerId="ADAL" clId="{E9C301DE-508E-4068-BA41-835A2DEC6C27}" dt="2024-04-18T17:15:54.718" v="468" actId="20577"/>
          <ac:graphicFrameMkLst>
            <pc:docMk/>
            <pc:sldMk cId="2059467524" sldId="2147375348"/>
            <ac:graphicFrameMk id="2" creationId="{67BC99BF-7038-2180-B89F-751DB7BAE616}"/>
          </ac:graphicFrameMkLst>
        </pc:graphicFrameChg>
      </pc:sldChg>
      <pc:sldChg chg="modSp mod">
        <pc:chgData name="Cindy Davidson" userId="03062326-39c5-45f7-aba2-5036e27cfdbd" providerId="ADAL" clId="{E9C301DE-508E-4068-BA41-835A2DEC6C27}" dt="2024-04-18T18:38:47.489" v="675" actId="20577"/>
        <pc:sldMkLst>
          <pc:docMk/>
          <pc:sldMk cId="4015591093" sldId="2147375350"/>
        </pc:sldMkLst>
        <pc:spChg chg="mod">
          <ac:chgData name="Cindy Davidson" userId="03062326-39c5-45f7-aba2-5036e27cfdbd" providerId="ADAL" clId="{E9C301DE-508E-4068-BA41-835A2DEC6C27}" dt="2024-04-18T17:18:50.564" v="483" actId="20577"/>
          <ac:spMkLst>
            <pc:docMk/>
            <pc:sldMk cId="4015591093" sldId="2147375350"/>
            <ac:spMk id="4" creationId="{1BC8766E-9817-1717-CC5E-D72A8693170B}"/>
          </ac:spMkLst>
        </pc:spChg>
        <pc:spChg chg="mod">
          <ac:chgData name="Cindy Davidson" userId="03062326-39c5-45f7-aba2-5036e27cfdbd" providerId="ADAL" clId="{E9C301DE-508E-4068-BA41-835A2DEC6C27}" dt="2024-04-18T18:38:47.489" v="675" actId="20577"/>
          <ac:spMkLst>
            <pc:docMk/>
            <pc:sldMk cId="4015591093" sldId="2147375350"/>
            <ac:spMk id="5" creationId="{09B5FCE5-46BF-A86A-DD06-F90324FD1489}"/>
          </ac:spMkLst>
        </pc:spChg>
      </pc:sldChg>
      <pc:sldChg chg="modSp mod">
        <pc:chgData name="Cindy Davidson" userId="03062326-39c5-45f7-aba2-5036e27cfdbd" providerId="ADAL" clId="{E9C301DE-508E-4068-BA41-835A2DEC6C27}" dt="2024-04-18T17:17:24.837" v="475" actId="6549"/>
        <pc:sldMkLst>
          <pc:docMk/>
          <pc:sldMk cId="1159379627" sldId="2147375353"/>
        </pc:sldMkLst>
        <pc:spChg chg="mod">
          <ac:chgData name="Cindy Davidson" userId="03062326-39c5-45f7-aba2-5036e27cfdbd" providerId="ADAL" clId="{E9C301DE-508E-4068-BA41-835A2DEC6C27}" dt="2024-04-18T17:17:17.144" v="469" actId="20577"/>
          <ac:spMkLst>
            <pc:docMk/>
            <pc:sldMk cId="1159379627" sldId="2147375353"/>
            <ac:spMk id="7" creationId="{9F34CC08-6CA0-C9D4-5629-4A875B99C836}"/>
          </ac:spMkLst>
        </pc:spChg>
        <pc:spChg chg="mod">
          <ac:chgData name="Cindy Davidson" userId="03062326-39c5-45f7-aba2-5036e27cfdbd" providerId="ADAL" clId="{E9C301DE-508E-4068-BA41-835A2DEC6C27}" dt="2024-04-18T17:17:24.837" v="475" actId="6549"/>
          <ac:spMkLst>
            <pc:docMk/>
            <pc:sldMk cId="1159379627" sldId="2147375353"/>
            <ac:spMk id="8" creationId="{CF25DB93-D6B5-A7C1-0EF1-EFE7CC5917C0}"/>
          </ac:spMkLst>
        </pc:spChg>
      </pc:sldChg>
      <pc:sldChg chg="modSp mod addCm">
        <pc:chgData name="Cindy Davidson" userId="03062326-39c5-45f7-aba2-5036e27cfdbd" providerId="ADAL" clId="{E9C301DE-508E-4068-BA41-835A2DEC6C27}" dt="2024-04-23T15:34:27.618" v="773"/>
        <pc:sldMkLst>
          <pc:docMk/>
          <pc:sldMk cId="3709963366" sldId="2147375354"/>
        </pc:sldMkLst>
        <pc:spChg chg="mod">
          <ac:chgData name="Cindy Davidson" userId="03062326-39c5-45f7-aba2-5036e27cfdbd" providerId="ADAL" clId="{E9C301DE-508E-4068-BA41-835A2DEC6C27}" dt="2024-04-23T15:29:07.174" v="687" actId="20577"/>
          <ac:spMkLst>
            <pc:docMk/>
            <pc:sldMk cId="3709963366" sldId="2147375354"/>
            <ac:spMk id="8" creationId="{7F64CE21-0E67-3E1C-1DC3-E4E89D2E1383}"/>
          </ac:spMkLst>
        </pc:spChg>
        <pc:spChg chg="mod">
          <ac:chgData name="Cindy Davidson" userId="03062326-39c5-45f7-aba2-5036e27cfdbd" providerId="ADAL" clId="{E9C301DE-508E-4068-BA41-835A2DEC6C27}" dt="2024-04-18T17:19:36.784" v="489" actId="6549"/>
          <ac:spMkLst>
            <pc:docMk/>
            <pc:sldMk cId="3709963366" sldId="2147375354"/>
            <ac:spMk id="10" creationId="{D78F2C1A-7288-9BA5-85F8-52FDC1D224F7}"/>
          </ac:spMkLst>
        </pc:spChg>
        <pc:spChg chg="mod">
          <ac:chgData name="Cindy Davidson" userId="03062326-39c5-45f7-aba2-5036e27cfdbd" providerId="ADAL" clId="{E9C301DE-508E-4068-BA41-835A2DEC6C27}" dt="2024-04-23T15:33:40.360" v="772" actId="20577"/>
          <ac:spMkLst>
            <pc:docMk/>
            <pc:sldMk cId="3709963366" sldId="2147375354"/>
            <ac:spMk id="11" creationId="{7AFC959F-D843-5A42-DED0-5272CB6A1C6B}"/>
          </ac:spMkLst>
        </pc:spChg>
        <pc:graphicFrameChg chg="modGraphic">
          <ac:chgData name="Cindy Davidson" userId="03062326-39c5-45f7-aba2-5036e27cfdbd" providerId="ADAL" clId="{E9C301DE-508E-4068-BA41-835A2DEC6C27}" dt="2024-04-23T15:28:52.239" v="685" actId="6549"/>
          <ac:graphicFrameMkLst>
            <pc:docMk/>
            <pc:sldMk cId="3709963366" sldId="2147375354"/>
            <ac:graphicFrameMk id="3" creationId="{399B3AFB-CE1D-D6A2-8490-E4EE4529BB9A}"/>
          </ac:graphicFrameMkLst>
        </pc:graphicFrameChg>
        <pc:graphicFrameChg chg="modGraphic">
          <ac:chgData name="Cindy Davidson" userId="03062326-39c5-45f7-aba2-5036e27cfdbd" providerId="ADAL" clId="{E9C301DE-508E-4068-BA41-835A2DEC6C27}" dt="2024-04-23T15:31:53.797" v="701" actId="6549"/>
          <ac:graphicFrameMkLst>
            <pc:docMk/>
            <pc:sldMk cId="3709963366" sldId="2147375354"/>
            <ac:graphicFrameMk id="5" creationId="{2D31F3F8-BC91-5880-3BC9-CB82785C6B27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E9C301DE-508E-4068-BA41-835A2DEC6C27}" dt="2024-04-23T15:34:27.618" v="773"/>
              <pc2:cmMkLst xmlns:pc2="http://schemas.microsoft.com/office/powerpoint/2019/9/main/command">
                <pc:docMk/>
                <pc:sldMk cId="3709963366" sldId="2147375354"/>
                <pc2:cmMk id="{E7C81EA9-2194-4060-8BA8-789065A111F0}"/>
              </pc2:cmMkLst>
            </pc226:cmChg>
          </p:ext>
        </pc:extLst>
      </pc:sldChg>
      <pc:sldChg chg="modSp mod addCm delCm">
        <pc:chgData name="Cindy Davidson" userId="03062326-39c5-45f7-aba2-5036e27cfdbd" providerId="ADAL" clId="{E9C301DE-508E-4068-BA41-835A2DEC6C27}" dt="2024-04-18T16:24:43.480" v="145"/>
        <pc:sldMkLst>
          <pc:docMk/>
          <pc:sldMk cId="1235220877" sldId="2147375355"/>
        </pc:sldMkLst>
        <pc:spChg chg="mod">
          <ac:chgData name="Cindy Davidson" userId="03062326-39c5-45f7-aba2-5036e27cfdbd" providerId="ADAL" clId="{E9C301DE-508E-4068-BA41-835A2DEC6C27}" dt="2024-04-18T16:24:02.978" v="143" actId="20577"/>
          <ac:spMkLst>
            <pc:docMk/>
            <pc:sldMk cId="1235220877" sldId="2147375355"/>
            <ac:spMk id="2" creationId="{65D0450F-C6CE-6F1C-9AAF-2E5414E5F578}"/>
          </ac:spMkLst>
        </pc:spChg>
        <pc:graphicFrameChg chg="mod">
          <ac:chgData name="Cindy Davidson" userId="03062326-39c5-45f7-aba2-5036e27cfdbd" providerId="ADAL" clId="{E9C301DE-508E-4068-BA41-835A2DEC6C27}" dt="2024-04-18T16:23:43.810" v="141" actId="20577"/>
          <ac:graphicFrameMkLst>
            <pc:docMk/>
            <pc:sldMk cId="1235220877" sldId="2147375355"/>
            <ac:graphicFrameMk id="6" creationId="{9A2964D8-FA18-0800-4545-1EBAA33E337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indy Davidson" userId="03062326-39c5-45f7-aba2-5036e27cfdbd" providerId="ADAL" clId="{E9C301DE-508E-4068-BA41-835A2DEC6C27}" dt="2024-04-18T16:24:43.480" v="145"/>
              <pc2:cmMkLst xmlns:pc2="http://schemas.microsoft.com/office/powerpoint/2019/9/main/command">
                <pc:docMk/>
                <pc:sldMk cId="1235220877" sldId="2147375355"/>
                <pc2:cmMk id="{BF3C4777-1CE2-4C76-A195-983E2A14FD9E}"/>
              </pc2:cmMkLst>
            </pc226:cmChg>
          </p:ext>
        </pc:extLst>
      </pc:sldChg>
    </pc:docChg>
  </pc:docChgLst>
  <pc:docChgLst>
    <pc:chgData name="Harley Kidner" userId="5b13863f-857f-45ba-b29d-d3555fa5f842" providerId="ADAL" clId="{CF4FFEBC-A51A-2A49-A2E7-27E65608C95D}"/>
    <pc:docChg chg="undo custSel addSld delSld modSld">
      <pc:chgData name="Harley Kidner" userId="5b13863f-857f-45ba-b29d-d3555fa5f842" providerId="ADAL" clId="{CF4FFEBC-A51A-2A49-A2E7-27E65608C95D}" dt="2024-04-22T20:11:11.538" v="1415" actId="1076"/>
      <pc:docMkLst>
        <pc:docMk/>
      </pc:docMkLst>
      <pc:sldChg chg="addSp delSp modSp mod chgLayout">
        <pc:chgData name="Harley Kidner" userId="5b13863f-857f-45ba-b29d-d3555fa5f842" providerId="ADAL" clId="{CF4FFEBC-A51A-2A49-A2E7-27E65608C95D}" dt="2024-04-22T14:42:23.221" v="8" actId="1076"/>
        <pc:sldMkLst>
          <pc:docMk/>
          <pc:sldMk cId="1395302814" sldId="261"/>
        </pc:sldMkLst>
        <pc:spChg chg="add del mod">
          <ac:chgData name="Harley Kidner" userId="5b13863f-857f-45ba-b29d-d3555fa5f842" providerId="ADAL" clId="{CF4FFEBC-A51A-2A49-A2E7-27E65608C95D}" dt="2024-04-22T14:41:57.670" v="1" actId="6264"/>
          <ac:spMkLst>
            <pc:docMk/>
            <pc:sldMk cId="1395302814" sldId="261"/>
            <ac:spMk id="2" creationId="{068C81EE-031A-D2C9-BDD1-89B65E8F51B4}"/>
          </ac:spMkLst>
        </pc:spChg>
        <pc:spChg chg="add del mod">
          <ac:chgData name="Harley Kidner" userId="5b13863f-857f-45ba-b29d-d3555fa5f842" providerId="ADAL" clId="{CF4FFEBC-A51A-2A49-A2E7-27E65608C95D}" dt="2024-04-22T14:41:57.670" v="1" actId="6264"/>
          <ac:spMkLst>
            <pc:docMk/>
            <pc:sldMk cId="1395302814" sldId="261"/>
            <ac:spMk id="3" creationId="{033D3E55-2C17-AE78-AEBC-FBCCBD078EB3}"/>
          </ac:spMkLst>
        </pc:spChg>
        <pc:spChg chg="mod ord">
          <ac:chgData name="Harley Kidner" userId="5b13863f-857f-45ba-b29d-d3555fa5f842" providerId="ADAL" clId="{CF4FFEBC-A51A-2A49-A2E7-27E65608C95D}" dt="2024-04-22T14:42:23.221" v="8" actId="1076"/>
          <ac:spMkLst>
            <pc:docMk/>
            <pc:sldMk cId="1395302814" sldId="261"/>
            <ac:spMk id="4" creationId="{042719FA-685F-680B-E353-796BC958D43B}"/>
          </ac:spMkLst>
        </pc:spChg>
        <pc:spChg chg="mod ord">
          <ac:chgData name="Harley Kidner" userId="5b13863f-857f-45ba-b29d-d3555fa5f842" providerId="ADAL" clId="{CF4FFEBC-A51A-2A49-A2E7-27E65608C95D}" dt="2024-04-22T14:42:20.235" v="7" actId="1076"/>
          <ac:spMkLst>
            <pc:docMk/>
            <pc:sldMk cId="1395302814" sldId="261"/>
            <ac:spMk id="5" creationId="{0BBE89DE-2B51-ABBA-DB01-34F61E90B45E}"/>
          </ac:spMkLst>
        </pc:spChg>
        <pc:spChg chg="add del mod">
          <ac:chgData name="Harley Kidner" userId="5b13863f-857f-45ba-b29d-d3555fa5f842" providerId="ADAL" clId="{CF4FFEBC-A51A-2A49-A2E7-27E65608C95D}" dt="2024-04-22T14:42:12.654" v="5" actId="6264"/>
          <ac:spMkLst>
            <pc:docMk/>
            <pc:sldMk cId="1395302814" sldId="261"/>
            <ac:spMk id="6" creationId="{F27B52AA-EC83-D553-C917-B40207B14AD2}"/>
          </ac:spMkLst>
        </pc:spChg>
        <pc:spChg chg="add del mod">
          <ac:chgData name="Harley Kidner" userId="5b13863f-857f-45ba-b29d-d3555fa5f842" providerId="ADAL" clId="{CF4FFEBC-A51A-2A49-A2E7-27E65608C95D}" dt="2024-04-22T14:42:12.654" v="5" actId="6264"/>
          <ac:spMkLst>
            <pc:docMk/>
            <pc:sldMk cId="1395302814" sldId="261"/>
            <ac:spMk id="7" creationId="{5D4D711F-0821-B466-6638-F31A8D855A13}"/>
          </ac:spMkLst>
        </pc:spChg>
      </pc:sldChg>
      <pc:sldChg chg="addSp delSp modSp mod chgLayout">
        <pc:chgData name="Harley Kidner" userId="5b13863f-857f-45ba-b29d-d3555fa5f842" providerId="ADAL" clId="{CF4FFEBC-A51A-2A49-A2E7-27E65608C95D}" dt="2024-04-22T14:43:08.196" v="20" actId="6264"/>
        <pc:sldMkLst>
          <pc:docMk/>
          <pc:sldMk cId="3941872500" sldId="308"/>
        </pc:sldMkLst>
        <pc:spChg chg="mod ord">
          <ac:chgData name="Harley Kidner" userId="5b13863f-857f-45ba-b29d-d3555fa5f842" providerId="ADAL" clId="{CF4FFEBC-A51A-2A49-A2E7-27E65608C95D}" dt="2024-04-22T14:43:08.196" v="20" actId="6264"/>
          <ac:spMkLst>
            <pc:docMk/>
            <pc:sldMk cId="3941872500" sldId="308"/>
            <ac:spMk id="2" creationId="{21069C23-ED81-388B-EFE5-208ADC3CD09A}"/>
          </ac:spMkLst>
        </pc:spChg>
        <pc:spChg chg="add del mod">
          <ac:chgData name="Harley Kidner" userId="5b13863f-857f-45ba-b29d-d3555fa5f842" providerId="ADAL" clId="{CF4FFEBC-A51A-2A49-A2E7-27E65608C95D}" dt="2024-04-22T14:42:58.292" v="14" actId="6264"/>
          <ac:spMkLst>
            <pc:docMk/>
            <pc:sldMk cId="3941872500" sldId="308"/>
            <ac:spMk id="3" creationId="{F8283CF4-EB10-7D07-08F8-121491A1D155}"/>
          </ac:spMkLst>
        </pc:spChg>
        <pc:spChg chg="add del mod">
          <ac:chgData name="Harley Kidner" userId="5b13863f-857f-45ba-b29d-d3555fa5f842" providerId="ADAL" clId="{CF4FFEBC-A51A-2A49-A2E7-27E65608C95D}" dt="2024-04-22T14:42:58.292" v="14" actId="6264"/>
          <ac:spMkLst>
            <pc:docMk/>
            <pc:sldMk cId="3941872500" sldId="308"/>
            <ac:spMk id="4" creationId="{B1BBA219-B997-BC54-B9A8-73D2A40E6365}"/>
          </ac:spMkLst>
        </pc:spChg>
        <pc:spChg chg="mod ord">
          <ac:chgData name="Harley Kidner" userId="5b13863f-857f-45ba-b29d-d3555fa5f842" providerId="ADAL" clId="{CF4FFEBC-A51A-2A49-A2E7-27E65608C95D}" dt="2024-04-22T14:43:08.196" v="20" actId="6264"/>
          <ac:spMkLst>
            <pc:docMk/>
            <pc:sldMk cId="3941872500" sldId="308"/>
            <ac:spMk id="5" creationId="{E535B05E-44CB-9AA2-8468-D0E77B3CBA2A}"/>
          </ac:spMkLst>
        </pc:spChg>
        <pc:spChg chg="add del mod ord">
          <ac:chgData name="Harley Kidner" userId="5b13863f-857f-45ba-b29d-d3555fa5f842" providerId="ADAL" clId="{CF4FFEBC-A51A-2A49-A2E7-27E65608C95D}" dt="2024-04-22T14:42:58.292" v="14" actId="6264"/>
          <ac:spMkLst>
            <pc:docMk/>
            <pc:sldMk cId="3941872500" sldId="308"/>
            <ac:spMk id="6" creationId="{A771E3B5-82E8-D37C-500B-CBA559A4EA1E}"/>
          </ac:spMkLst>
        </pc:spChg>
        <pc:spChg chg="add mod ord">
          <ac:chgData name="Harley Kidner" userId="5b13863f-857f-45ba-b29d-d3555fa5f842" providerId="ADAL" clId="{CF4FFEBC-A51A-2A49-A2E7-27E65608C95D}" dt="2024-04-22T14:43:08.196" v="20" actId="6264"/>
          <ac:spMkLst>
            <pc:docMk/>
            <pc:sldMk cId="3941872500" sldId="308"/>
            <ac:spMk id="7" creationId="{2FD8CF06-E075-6073-34C6-ABD66D99B1E7}"/>
          </ac:spMkLst>
        </pc:spChg>
        <pc:spChg chg="add del mod">
          <ac:chgData name="Harley Kidner" userId="5b13863f-857f-45ba-b29d-d3555fa5f842" providerId="ADAL" clId="{CF4FFEBC-A51A-2A49-A2E7-27E65608C95D}" dt="2024-04-22T14:43:08.196" v="20" actId="6264"/>
          <ac:spMkLst>
            <pc:docMk/>
            <pc:sldMk cId="3941872500" sldId="308"/>
            <ac:spMk id="8" creationId="{0D1B5289-042A-7446-3ED6-542DAA604FA0}"/>
          </ac:spMkLst>
        </pc:spChg>
        <pc:spChg chg="add del mod">
          <ac:chgData name="Harley Kidner" userId="5b13863f-857f-45ba-b29d-d3555fa5f842" providerId="ADAL" clId="{CF4FFEBC-A51A-2A49-A2E7-27E65608C95D}" dt="2024-04-22T14:43:08.196" v="20" actId="6264"/>
          <ac:spMkLst>
            <pc:docMk/>
            <pc:sldMk cId="3941872500" sldId="308"/>
            <ac:spMk id="9" creationId="{9493E813-36E5-B834-507A-172C2F3A6843}"/>
          </ac:spMkLst>
        </pc:spChg>
        <pc:spChg chg="add del mod">
          <ac:chgData name="Harley Kidner" userId="5b13863f-857f-45ba-b29d-d3555fa5f842" providerId="ADAL" clId="{CF4FFEBC-A51A-2A49-A2E7-27E65608C95D}" dt="2024-04-22T14:43:08.196" v="20" actId="6264"/>
          <ac:spMkLst>
            <pc:docMk/>
            <pc:sldMk cId="3941872500" sldId="308"/>
            <ac:spMk id="10" creationId="{A34A9C83-B20B-0477-FEB6-F0112C87EBB1}"/>
          </ac:spMkLst>
        </pc:spChg>
        <pc:spChg chg="del">
          <ac:chgData name="Harley Kidner" userId="5b13863f-857f-45ba-b29d-d3555fa5f842" providerId="ADAL" clId="{CF4FFEBC-A51A-2A49-A2E7-27E65608C95D}" dt="2024-04-22T14:43:04.155" v="16" actId="478"/>
          <ac:spMkLst>
            <pc:docMk/>
            <pc:sldMk cId="3941872500" sldId="308"/>
            <ac:spMk id="30" creationId="{92D5318B-5210-A961-4B57-35ED487EE4B4}"/>
          </ac:spMkLst>
        </pc:spChg>
      </pc:sldChg>
      <pc:sldChg chg="addSp delSp modSp mod chgLayout">
        <pc:chgData name="Harley Kidner" userId="5b13863f-857f-45ba-b29d-d3555fa5f842" providerId="ADAL" clId="{CF4FFEBC-A51A-2A49-A2E7-27E65608C95D}" dt="2024-04-22T20:09:33.213" v="1391" actId="14826"/>
        <pc:sldMkLst>
          <pc:docMk/>
          <pc:sldMk cId="3820510981" sldId="310"/>
        </pc:sldMkLst>
        <pc:spChg chg="mod ord">
          <ac:chgData name="Harley Kidner" userId="5b13863f-857f-45ba-b29d-d3555fa5f842" providerId="ADAL" clId="{CF4FFEBC-A51A-2A49-A2E7-27E65608C95D}" dt="2024-04-22T14:42:42.753" v="11" actId="6264"/>
          <ac:spMkLst>
            <pc:docMk/>
            <pc:sldMk cId="3820510981" sldId="310"/>
            <ac:spMk id="2" creationId="{E1F22A26-2746-62ED-A267-C42BE26B27F6}"/>
          </ac:spMkLst>
        </pc:spChg>
        <pc:spChg chg="add del mod">
          <ac:chgData name="Harley Kidner" userId="5b13863f-857f-45ba-b29d-d3555fa5f842" providerId="ADAL" clId="{CF4FFEBC-A51A-2A49-A2E7-27E65608C95D}" dt="2024-04-22T14:42:42.753" v="11" actId="6264"/>
          <ac:spMkLst>
            <pc:docMk/>
            <pc:sldMk cId="3820510981" sldId="310"/>
            <ac:spMk id="3" creationId="{06C0B0D0-A91C-E72E-0537-CE3A0C5B15EE}"/>
          </ac:spMkLst>
        </pc:spChg>
        <pc:spChg chg="mod ord">
          <ac:chgData name="Harley Kidner" userId="5b13863f-857f-45ba-b29d-d3555fa5f842" providerId="ADAL" clId="{CF4FFEBC-A51A-2A49-A2E7-27E65608C95D}" dt="2024-04-22T14:42:42.753" v="11" actId="6264"/>
          <ac:spMkLst>
            <pc:docMk/>
            <pc:sldMk cId="3820510981" sldId="310"/>
            <ac:spMk id="5" creationId="{C6F939EB-841E-2009-6DE5-D9C1E717FE65}"/>
          </ac:spMkLst>
        </pc:spChg>
        <pc:spChg chg="mod">
          <ac:chgData name="Harley Kidner" userId="5b13863f-857f-45ba-b29d-d3555fa5f842" providerId="ADAL" clId="{CF4FFEBC-A51A-2A49-A2E7-27E65608C95D}" dt="2024-04-22T14:42:47.865" v="12" actId="1076"/>
          <ac:spMkLst>
            <pc:docMk/>
            <pc:sldMk cId="3820510981" sldId="310"/>
            <ac:spMk id="6" creationId="{37C7498C-D6A2-F9E4-B6CF-B8C034889429}"/>
          </ac:spMkLst>
        </pc:spChg>
        <pc:spChg chg="add del mod">
          <ac:chgData name="Harley Kidner" userId="5b13863f-857f-45ba-b29d-d3555fa5f842" providerId="ADAL" clId="{CF4FFEBC-A51A-2A49-A2E7-27E65608C95D}" dt="2024-04-22T14:42:42.753" v="11" actId="6264"/>
          <ac:spMkLst>
            <pc:docMk/>
            <pc:sldMk cId="3820510981" sldId="310"/>
            <ac:spMk id="7" creationId="{C674871A-2359-680D-0F1D-4DD5BE5D328E}"/>
          </ac:spMkLst>
        </pc:spChg>
        <pc:spChg chg="add mod ord">
          <ac:chgData name="Harley Kidner" userId="5b13863f-857f-45ba-b29d-d3555fa5f842" providerId="ADAL" clId="{CF4FFEBC-A51A-2A49-A2E7-27E65608C95D}" dt="2024-04-22T14:42:42.753" v="11" actId="6264"/>
          <ac:spMkLst>
            <pc:docMk/>
            <pc:sldMk cId="3820510981" sldId="310"/>
            <ac:spMk id="8" creationId="{31505D89-8C46-5547-AB74-6467261035DD}"/>
          </ac:spMkLst>
        </pc:spChg>
        <pc:picChg chg="mod">
          <ac:chgData name="Harley Kidner" userId="5b13863f-857f-45ba-b29d-d3555fa5f842" providerId="ADAL" clId="{CF4FFEBC-A51A-2A49-A2E7-27E65608C95D}" dt="2024-04-22T20:09:33.213" v="1391" actId="14826"/>
          <ac:picMkLst>
            <pc:docMk/>
            <pc:sldMk cId="3820510981" sldId="310"/>
            <ac:picMk id="4" creationId="{AFE264D0-120F-3ED6-E5A1-95F0D8FDFFDD}"/>
          </ac:picMkLst>
        </pc:picChg>
      </pc:sldChg>
      <pc:sldChg chg="addSp delSp modSp mod chgLayout">
        <pc:chgData name="Harley Kidner" userId="5b13863f-857f-45ba-b29d-d3555fa5f842" providerId="ADAL" clId="{CF4FFEBC-A51A-2A49-A2E7-27E65608C95D}" dt="2024-04-22T15:06:10.357" v="88" actId="12788"/>
        <pc:sldMkLst>
          <pc:docMk/>
          <pc:sldMk cId="3604592473" sldId="312"/>
        </pc:sldMkLst>
        <pc:spChg chg="mod ord">
          <ac:chgData name="Harley Kidner" userId="5b13863f-857f-45ba-b29d-d3555fa5f842" providerId="ADAL" clId="{CF4FFEBC-A51A-2A49-A2E7-27E65608C95D}" dt="2024-04-22T15:03:02.895" v="74" actId="27636"/>
          <ac:spMkLst>
            <pc:docMk/>
            <pc:sldMk cId="3604592473" sldId="312"/>
            <ac:spMk id="2" creationId="{0C8095DC-5ED3-0C6C-D500-9832EE2E8037}"/>
          </ac:spMkLst>
        </pc:spChg>
        <pc:spChg chg="add del mod">
          <ac:chgData name="Harley Kidner" userId="5b13863f-857f-45ba-b29d-d3555fa5f842" providerId="ADAL" clId="{CF4FFEBC-A51A-2A49-A2E7-27E65608C95D}" dt="2024-04-22T15:03:02.879" v="73" actId="6264"/>
          <ac:spMkLst>
            <pc:docMk/>
            <pc:sldMk cId="3604592473" sldId="312"/>
            <ac:spMk id="3" creationId="{DDE1408A-F73C-F505-D821-4B34A21A4952}"/>
          </ac:spMkLst>
        </pc:spChg>
        <pc:spChg chg="add del mod">
          <ac:chgData name="Harley Kidner" userId="5b13863f-857f-45ba-b29d-d3555fa5f842" providerId="ADAL" clId="{CF4FFEBC-A51A-2A49-A2E7-27E65608C95D}" dt="2024-04-22T15:03:02.879" v="73" actId="6264"/>
          <ac:spMkLst>
            <pc:docMk/>
            <pc:sldMk cId="3604592473" sldId="312"/>
            <ac:spMk id="4" creationId="{6B7DE938-8D7D-CF6A-4ABB-F167959CE454}"/>
          </ac:spMkLst>
        </pc:spChg>
        <pc:spChg chg="mod ord">
          <ac:chgData name="Harley Kidner" userId="5b13863f-857f-45ba-b29d-d3555fa5f842" providerId="ADAL" clId="{CF4FFEBC-A51A-2A49-A2E7-27E65608C95D}" dt="2024-04-22T15:03:02.879" v="73" actId="6264"/>
          <ac:spMkLst>
            <pc:docMk/>
            <pc:sldMk cId="3604592473" sldId="312"/>
            <ac:spMk id="5" creationId="{1EAACE13-8FE6-0C2C-742D-4F3D710A4728}"/>
          </ac:spMkLst>
        </pc:spChg>
        <pc:spChg chg="add del mod ord">
          <ac:chgData name="Harley Kidner" userId="5b13863f-857f-45ba-b29d-d3555fa5f842" providerId="ADAL" clId="{CF4FFEBC-A51A-2A49-A2E7-27E65608C95D}" dt="2024-04-22T15:03:05.508" v="75" actId="478"/>
          <ac:spMkLst>
            <pc:docMk/>
            <pc:sldMk cId="3604592473" sldId="312"/>
            <ac:spMk id="7" creationId="{A5C39E68-7557-58A0-7857-4EA0F90816A4}"/>
          </ac:spMkLst>
        </pc:spChg>
        <pc:picChg chg="mod">
          <ac:chgData name="Harley Kidner" userId="5b13863f-857f-45ba-b29d-d3555fa5f842" providerId="ADAL" clId="{CF4FFEBC-A51A-2A49-A2E7-27E65608C95D}" dt="2024-04-22T15:06:10.357" v="88" actId="12788"/>
          <ac:picMkLst>
            <pc:docMk/>
            <pc:sldMk cId="3604592473" sldId="312"/>
            <ac:picMk id="6" creationId="{F44F3A8E-B4EC-77A0-A562-A8D4AB59A09B}"/>
          </ac:picMkLst>
        </pc:picChg>
      </pc:sldChg>
      <pc:sldChg chg="addSp delSp modSp mod modCm chgLayout">
        <pc:chgData name="Harley Kidner" userId="5b13863f-857f-45ba-b29d-d3555fa5f842" providerId="ADAL" clId="{CF4FFEBC-A51A-2A49-A2E7-27E65608C95D}" dt="2024-04-22T15:02:56.670" v="72" actId="20577"/>
        <pc:sldMkLst>
          <pc:docMk/>
          <pc:sldMk cId="1974899553" sldId="313"/>
        </pc:sldMkLst>
        <pc:spChg chg="mod ord">
          <ac:chgData name="Harley Kidner" userId="5b13863f-857f-45ba-b29d-d3555fa5f842" providerId="ADAL" clId="{CF4FFEBC-A51A-2A49-A2E7-27E65608C95D}" dt="2024-04-22T14:43:11.368" v="21" actId="6264"/>
          <ac:spMkLst>
            <pc:docMk/>
            <pc:sldMk cId="1974899553" sldId="313"/>
            <ac:spMk id="2" creationId="{2811A9C7-91C3-B5FC-9DDC-28775F7E3AC4}"/>
          </ac:spMkLst>
        </pc:spChg>
        <pc:spChg chg="add del mod">
          <ac:chgData name="Harley Kidner" userId="5b13863f-857f-45ba-b29d-d3555fa5f842" providerId="ADAL" clId="{CF4FFEBC-A51A-2A49-A2E7-27E65608C95D}" dt="2024-04-22T14:43:11.368" v="21" actId="6264"/>
          <ac:spMkLst>
            <pc:docMk/>
            <pc:sldMk cId="1974899553" sldId="313"/>
            <ac:spMk id="3" creationId="{18C0250B-3618-72E8-86D7-A281A737A39D}"/>
          </ac:spMkLst>
        </pc:spChg>
        <pc:spChg chg="add del mod">
          <ac:chgData name="Harley Kidner" userId="5b13863f-857f-45ba-b29d-d3555fa5f842" providerId="ADAL" clId="{CF4FFEBC-A51A-2A49-A2E7-27E65608C95D}" dt="2024-04-22T14:43:11.368" v="21" actId="6264"/>
          <ac:spMkLst>
            <pc:docMk/>
            <pc:sldMk cId="1974899553" sldId="313"/>
            <ac:spMk id="5" creationId="{4508D21B-F080-9210-96A6-6159F48A5FB0}"/>
          </ac:spMkLst>
        </pc:spChg>
        <pc:spChg chg="add del mod ord">
          <ac:chgData name="Harley Kidner" userId="5b13863f-857f-45ba-b29d-d3555fa5f842" providerId="ADAL" clId="{CF4FFEBC-A51A-2A49-A2E7-27E65608C95D}" dt="2024-04-22T15:02:13.410" v="54" actId="478"/>
          <ac:spMkLst>
            <pc:docMk/>
            <pc:sldMk cId="1974899553" sldId="313"/>
            <ac:spMk id="6" creationId="{1B9ED62B-01E8-8971-7A97-C7E9D39CE4D0}"/>
          </ac:spMkLst>
        </pc:spChg>
        <pc:spChg chg="del mod ord">
          <ac:chgData name="Harley Kidner" userId="5b13863f-857f-45ba-b29d-d3555fa5f842" providerId="ADAL" clId="{CF4FFEBC-A51A-2A49-A2E7-27E65608C95D}" dt="2024-04-22T15:02:46.603" v="69" actId="478"/>
          <ac:spMkLst>
            <pc:docMk/>
            <pc:sldMk cId="1974899553" sldId="313"/>
            <ac:spMk id="7" creationId="{3295E570-23E5-C78A-DE21-D422BECDA312}"/>
          </ac:spMkLst>
        </pc:spChg>
        <pc:spChg chg="mod">
          <ac:chgData name="Harley Kidner" userId="5b13863f-857f-45ba-b29d-d3555fa5f842" providerId="ADAL" clId="{CF4FFEBC-A51A-2A49-A2E7-27E65608C95D}" dt="2024-04-22T15:02:33.559" v="68" actId="1035"/>
          <ac:spMkLst>
            <pc:docMk/>
            <pc:sldMk cId="1974899553" sldId="313"/>
            <ac:spMk id="8" creationId="{72D06965-6575-E0CF-0C85-80DF7A681BB0}"/>
          </ac:spMkLst>
        </pc:spChg>
        <pc:spChg chg="del mod">
          <ac:chgData name="Harley Kidner" userId="5b13863f-857f-45ba-b29d-d3555fa5f842" providerId="ADAL" clId="{CF4FFEBC-A51A-2A49-A2E7-27E65608C95D}" dt="2024-04-22T15:01:16.909" v="43" actId="478"/>
          <ac:spMkLst>
            <pc:docMk/>
            <pc:sldMk cId="1974899553" sldId="313"/>
            <ac:spMk id="9" creationId="{1F309DF6-9669-5DEB-F550-4C5A60349E4F}"/>
          </ac:spMkLst>
        </pc:spChg>
        <pc:spChg chg="mod">
          <ac:chgData name="Harley Kidner" userId="5b13863f-857f-45ba-b29d-d3555fa5f842" providerId="ADAL" clId="{CF4FFEBC-A51A-2A49-A2E7-27E65608C95D}" dt="2024-04-22T15:02:33.559" v="68" actId="1035"/>
          <ac:spMkLst>
            <pc:docMk/>
            <pc:sldMk cId="1974899553" sldId="313"/>
            <ac:spMk id="10" creationId="{62E65C01-2153-A659-F790-6A02ECEA480E}"/>
          </ac:spMkLst>
        </pc:spChg>
        <pc:spChg chg="mod">
          <ac:chgData name="Harley Kidner" userId="5b13863f-857f-45ba-b29d-d3555fa5f842" providerId="ADAL" clId="{CF4FFEBC-A51A-2A49-A2E7-27E65608C95D}" dt="2024-04-22T15:02:33.559" v="68" actId="1035"/>
          <ac:spMkLst>
            <pc:docMk/>
            <pc:sldMk cId="1974899553" sldId="313"/>
            <ac:spMk id="11" creationId="{38740338-67D6-50F8-8ECF-AAC75D371E7D}"/>
          </ac:spMkLst>
        </pc:spChg>
        <pc:spChg chg="add mod">
          <ac:chgData name="Harley Kidner" userId="5b13863f-857f-45ba-b29d-d3555fa5f842" providerId="ADAL" clId="{CF4FFEBC-A51A-2A49-A2E7-27E65608C95D}" dt="2024-04-22T15:02:33.559" v="68" actId="1035"/>
          <ac:spMkLst>
            <pc:docMk/>
            <pc:sldMk cId="1974899553" sldId="313"/>
            <ac:spMk id="12" creationId="{1DDEFEF4-F48A-7998-9173-0FEBAB6158AA}"/>
          </ac:spMkLst>
        </pc:spChg>
        <pc:spChg chg="add mod">
          <ac:chgData name="Harley Kidner" userId="5b13863f-857f-45ba-b29d-d3555fa5f842" providerId="ADAL" clId="{CF4FFEBC-A51A-2A49-A2E7-27E65608C95D}" dt="2024-04-22T15:02:56.670" v="72" actId="20577"/>
          <ac:spMkLst>
            <pc:docMk/>
            <pc:sldMk cId="1974899553" sldId="313"/>
            <ac:spMk id="13" creationId="{16EEB2DD-66BE-6EF2-64E0-9EE7B6D7A883}"/>
          </ac:spMkLst>
        </pc:spChg>
        <pc:spChg chg="mod">
          <ac:chgData name="Harley Kidner" userId="5b13863f-857f-45ba-b29d-d3555fa5f842" providerId="ADAL" clId="{CF4FFEBC-A51A-2A49-A2E7-27E65608C95D}" dt="2024-04-22T15:02:33.559" v="68" actId="1035"/>
          <ac:spMkLst>
            <pc:docMk/>
            <pc:sldMk cId="1974899553" sldId="313"/>
            <ac:spMk id="14" creationId="{228A4990-1578-91DF-BD29-268263767C1C}"/>
          </ac:spMkLst>
        </pc:spChg>
        <pc:picChg chg="mod">
          <ac:chgData name="Harley Kidner" userId="5b13863f-857f-45ba-b29d-d3555fa5f842" providerId="ADAL" clId="{CF4FFEBC-A51A-2A49-A2E7-27E65608C95D}" dt="2024-04-22T15:02:33.559" v="68" actId="1035"/>
          <ac:picMkLst>
            <pc:docMk/>
            <pc:sldMk cId="1974899553" sldId="313"/>
            <ac:picMk id="4" creationId="{7624905C-2E8C-6FE8-80B5-8DC90E0749C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rley Kidner" userId="5b13863f-857f-45ba-b29d-d3555fa5f842" providerId="ADAL" clId="{CF4FFEBC-A51A-2A49-A2E7-27E65608C95D}" dt="2024-04-22T15:02:46.676" v="70" actId="2056"/>
              <pc2:cmMkLst xmlns:pc2="http://schemas.microsoft.com/office/powerpoint/2019/9/main/command">
                <pc:docMk/>
                <pc:sldMk cId="1974899553" sldId="313"/>
                <pc2:cmMk id="{E7188EBD-95CD-4556-B320-3A747CAB5133}"/>
              </pc2:cmMkLst>
            </pc226:cmChg>
          </p:ext>
        </pc:extLst>
      </pc:sldChg>
      <pc:sldChg chg="addSp delSp modSp mod chgLayout">
        <pc:chgData name="Harley Kidner" userId="5b13863f-857f-45ba-b29d-d3555fa5f842" providerId="ADAL" clId="{CF4FFEBC-A51A-2A49-A2E7-27E65608C95D}" dt="2024-04-22T15:07:42.822" v="145" actId="404"/>
        <pc:sldMkLst>
          <pc:docMk/>
          <pc:sldMk cId="1347417825" sldId="314"/>
        </pc:sldMkLst>
        <pc:spChg chg="add del mod">
          <ac:chgData name="Harley Kidner" userId="5b13863f-857f-45ba-b29d-d3555fa5f842" providerId="ADAL" clId="{CF4FFEBC-A51A-2A49-A2E7-27E65608C95D}" dt="2024-04-22T15:07:32.840" v="141" actId="6264"/>
          <ac:spMkLst>
            <pc:docMk/>
            <pc:sldMk cId="1347417825" sldId="314"/>
            <ac:spMk id="2" creationId="{05791F80-FED1-200C-DFEB-3EA81C1D45D7}"/>
          </ac:spMkLst>
        </pc:spChg>
        <pc:spChg chg="add del mod">
          <ac:chgData name="Harley Kidner" userId="5b13863f-857f-45ba-b29d-d3555fa5f842" providerId="ADAL" clId="{CF4FFEBC-A51A-2A49-A2E7-27E65608C95D}" dt="2024-04-22T15:07:32.840" v="141" actId="6264"/>
          <ac:spMkLst>
            <pc:docMk/>
            <pc:sldMk cId="1347417825" sldId="314"/>
            <ac:spMk id="3" creationId="{97AD05EE-E4DF-87DC-0396-DA1E64ABAE9C}"/>
          </ac:spMkLst>
        </pc:spChg>
        <pc:spChg chg="mod ord">
          <ac:chgData name="Harley Kidner" userId="5b13863f-857f-45ba-b29d-d3555fa5f842" providerId="ADAL" clId="{CF4FFEBC-A51A-2A49-A2E7-27E65608C95D}" dt="2024-04-22T15:07:42.822" v="145" actId="404"/>
          <ac:spMkLst>
            <pc:docMk/>
            <pc:sldMk cId="1347417825" sldId="314"/>
            <ac:spMk id="4" creationId="{71C5C52C-728B-2703-1135-3B1C63E2C984}"/>
          </ac:spMkLst>
        </pc:spChg>
        <pc:spChg chg="mod ord">
          <ac:chgData name="Harley Kidner" userId="5b13863f-857f-45ba-b29d-d3555fa5f842" providerId="ADAL" clId="{CF4FFEBC-A51A-2A49-A2E7-27E65608C95D}" dt="2024-04-22T15:07:32.840" v="141" actId="6264"/>
          <ac:spMkLst>
            <pc:docMk/>
            <pc:sldMk cId="1347417825" sldId="314"/>
            <ac:spMk id="5" creationId="{66D5C9F4-3608-E44D-5342-9AB846BAD540}"/>
          </ac:spMkLst>
        </pc:spChg>
      </pc:sldChg>
      <pc:sldChg chg="addSp delSp modSp mod chgLayout">
        <pc:chgData name="Harley Kidner" userId="5b13863f-857f-45ba-b29d-d3555fa5f842" providerId="ADAL" clId="{CF4FFEBC-A51A-2A49-A2E7-27E65608C95D}" dt="2024-04-22T15:07:52.571" v="147" actId="20577"/>
        <pc:sldMkLst>
          <pc:docMk/>
          <pc:sldMk cId="1699219558" sldId="315"/>
        </pc:sldMkLst>
        <pc:spChg chg="add del mod">
          <ac:chgData name="Harley Kidner" userId="5b13863f-857f-45ba-b29d-d3555fa5f842" providerId="ADAL" clId="{CF4FFEBC-A51A-2A49-A2E7-27E65608C95D}" dt="2024-04-22T15:07:50.224" v="146" actId="6264"/>
          <ac:spMkLst>
            <pc:docMk/>
            <pc:sldMk cId="1699219558" sldId="315"/>
            <ac:spMk id="2" creationId="{392B7F09-B76E-40DB-F90D-0DC86AF112D7}"/>
          </ac:spMkLst>
        </pc:spChg>
        <pc:spChg chg="add del mod">
          <ac:chgData name="Harley Kidner" userId="5b13863f-857f-45ba-b29d-d3555fa5f842" providerId="ADAL" clId="{CF4FFEBC-A51A-2A49-A2E7-27E65608C95D}" dt="2024-04-22T15:07:50.224" v="146" actId="6264"/>
          <ac:spMkLst>
            <pc:docMk/>
            <pc:sldMk cId="1699219558" sldId="315"/>
            <ac:spMk id="3" creationId="{9B196390-0F2E-19DC-510F-0EC99DBB12E1}"/>
          </ac:spMkLst>
        </pc:spChg>
        <pc:spChg chg="mod ord">
          <ac:chgData name="Harley Kidner" userId="5b13863f-857f-45ba-b29d-d3555fa5f842" providerId="ADAL" clId="{CF4FFEBC-A51A-2A49-A2E7-27E65608C95D}" dt="2024-04-22T15:07:52.571" v="147" actId="20577"/>
          <ac:spMkLst>
            <pc:docMk/>
            <pc:sldMk cId="1699219558" sldId="315"/>
            <ac:spMk id="4" creationId="{A9B43AE2-5573-FC6F-C3F2-10B858DB55AD}"/>
          </ac:spMkLst>
        </pc:spChg>
        <pc:spChg chg="mod ord">
          <ac:chgData name="Harley Kidner" userId="5b13863f-857f-45ba-b29d-d3555fa5f842" providerId="ADAL" clId="{CF4FFEBC-A51A-2A49-A2E7-27E65608C95D}" dt="2024-04-22T15:07:50.224" v="146" actId="6264"/>
          <ac:spMkLst>
            <pc:docMk/>
            <pc:sldMk cId="1699219558" sldId="315"/>
            <ac:spMk id="5" creationId="{9091A3B3-1D78-AA08-95F5-1693F6FA09D7}"/>
          </ac:spMkLst>
        </pc:spChg>
      </pc:sldChg>
      <pc:sldChg chg="addSp delSp modSp mod chgLayout">
        <pc:chgData name="Harley Kidner" userId="5b13863f-857f-45ba-b29d-d3555fa5f842" providerId="ADAL" clId="{CF4FFEBC-A51A-2A49-A2E7-27E65608C95D}" dt="2024-04-22T15:07:29.261" v="140" actId="478"/>
        <pc:sldMkLst>
          <pc:docMk/>
          <pc:sldMk cId="556437131" sldId="318"/>
        </pc:sldMkLst>
        <pc:spChg chg="mod ord">
          <ac:chgData name="Harley Kidner" userId="5b13863f-857f-45ba-b29d-d3555fa5f842" providerId="ADAL" clId="{CF4FFEBC-A51A-2A49-A2E7-27E65608C95D}" dt="2024-04-22T15:06:56.699" v="135" actId="6264"/>
          <ac:spMkLst>
            <pc:docMk/>
            <pc:sldMk cId="556437131" sldId="318"/>
            <ac:spMk id="2" creationId="{7F17436D-1685-3188-AD52-D6794AC5210E}"/>
          </ac:spMkLst>
        </pc:spChg>
        <pc:spChg chg="add del mod">
          <ac:chgData name="Harley Kidner" userId="5b13863f-857f-45ba-b29d-d3555fa5f842" providerId="ADAL" clId="{CF4FFEBC-A51A-2A49-A2E7-27E65608C95D}" dt="2024-04-22T15:06:14.296" v="89" actId="6264"/>
          <ac:spMkLst>
            <pc:docMk/>
            <pc:sldMk cId="556437131" sldId="318"/>
            <ac:spMk id="3" creationId="{F36F2BB8-C102-6FC0-11E3-FE96727344AB}"/>
          </ac:spMkLst>
        </pc:spChg>
        <pc:spChg chg="add del mod">
          <ac:chgData name="Harley Kidner" userId="5b13863f-857f-45ba-b29d-d3555fa5f842" providerId="ADAL" clId="{CF4FFEBC-A51A-2A49-A2E7-27E65608C95D}" dt="2024-04-22T15:06:14.296" v="89" actId="6264"/>
          <ac:spMkLst>
            <pc:docMk/>
            <pc:sldMk cId="556437131" sldId="318"/>
            <ac:spMk id="4" creationId="{BCE04BE5-699D-0896-616E-1C21C2437F62}"/>
          </ac:spMkLst>
        </pc:spChg>
        <pc:spChg chg="mod ord">
          <ac:chgData name="Harley Kidner" userId="5b13863f-857f-45ba-b29d-d3555fa5f842" providerId="ADAL" clId="{CF4FFEBC-A51A-2A49-A2E7-27E65608C95D}" dt="2024-04-22T15:06:56.699" v="135" actId="6264"/>
          <ac:spMkLst>
            <pc:docMk/>
            <pc:sldMk cId="556437131" sldId="318"/>
            <ac:spMk id="5" creationId="{6BD78A8B-3491-2AFC-E93D-DF0D88E8203F}"/>
          </ac:spMkLst>
        </pc:spChg>
        <pc:spChg chg="add mod ord">
          <ac:chgData name="Harley Kidner" userId="5b13863f-857f-45ba-b29d-d3555fa5f842" providerId="ADAL" clId="{CF4FFEBC-A51A-2A49-A2E7-27E65608C95D}" dt="2024-04-22T15:07:23.535" v="139" actId="207"/>
          <ac:spMkLst>
            <pc:docMk/>
            <pc:sldMk cId="556437131" sldId="318"/>
            <ac:spMk id="6" creationId="{3B1A3655-CA09-6AD8-2719-A8F7BF025959}"/>
          </ac:spMkLst>
        </pc:spChg>
        <pc:spChg chg="add del mod">
          <ac:chgData name="Harley Kidner" userId="5b13863f-857f-45ba-b29d-d3555fa5f842" providerId="ADAL" clId="{CF4FFEBC-A51A-2A49-A2E7-27E65608C95D}" dt="2024-04-22T15:06:56.699" v="135" actId="6264"/>
          <ac:spMkLst>
            <pc:docMk/>
            <pc:sldMk cId="556437131" sldId="318"/>
            <ac:spMk id="7" creationId="{1E08DC36-CD21-166D-898F-5E941542210A}"/>
          </ac:spMkLst>
        </pc:spChg>
        <pc:spChg chg="add del mod">
          <ac:chgData name="Harley Kidner" userId="5b13863f-857f-45ba-b29d-d3555fa5f842" providerId="ADAL" clId="{CF4FFEBC-A51A-2A49-A2E7-27E65608C95D}" dt="2024-04-22T15:06:56.699" v="135" actId="6264"/>
          <ac:spMkLst>
            <pc:docMk/>
            <pc:sldMk cId="556437131" sldId="318"/>
            <ac:spMk id="8" creationId="{E7669137-FA66-D972-30A3-FB44054C281C}"/>
          </ac:spMkLst>
        </pc:spChg>
        <pc:spChg chg="add del mod">
          <ac:chgData name="Harley Kidner" userId="5b13863f-857f-45ba-b29d-d3555fa5f842" providerId="ADAL" clId="{CF4FFEBC-A51A-2A49-A2E7-27E65608C95D}" dt="2024-04-22T15:06:56.699" v="135" actId="6264"/>
          <ac:spMkLst>
            <pc:docMk/>
            <pc:sldMk cId="556437131" sldId="318"/>
            <ac:spMk id="9" creationId="{E1CF5211-3419-CD36-E04F-BB4D3BE801AC}"/>
          </ac:spMkLst>
        </pc:spChg>
        <pc:spChg chg="del mod">
          <ac:chgData name="Harley Kidner" userId="5b13863f-857f-45ba-b29d-d3555fa5f842" providerId="ADAL" clId="{CF4FFEBC-A51A-2A49-A2E7-27E65608C95D}" dt="2024-04-22T15:07:29.261" v="140" actId="478"/>
          <ac:spMkLst>
            <pc:docMk/>
            <pc:sldMk cId="556437131" sldId="318"/>
            <ac:spMk id="30" creationId="{7AFEB633-5528-ABF9-F875-42C851DA5660}"/>
          </ac:spMkLst>
        </pc:spChg>
      </pc:sldChg>
      <pc:sldChg chg="addSp delSp modSp mod modClrScheme modCm chgLayout">
        <pc:chgData name="Harley Kidner" userId="5b13863f-857f-45ba-b29d-d3555fa5f842" providerId="ADAL" clId="{CF4FFEBC-A51A-2A49-A2E7-27E65608C95D}" dt="2024-04-22T15:12:41.995" v="229" actId="1076"/>
        <pc:sldMkLst>
          <pc:docMk/>
          <pc:sldMk cId="2581956532" sldId="537"/>
        </pc:sldMkLst>
        <pc:spChg chg="del">
          <ac:chgData name="Harley Kidner" userId="5b13863f-857f-45ba-b29d-d3555fa5f842" providerId="ADAL" clId="{CF4FFEBC-A51A-2A49-A2E7-27E65608C95D}" dt="2024-04-22T15:10:59.544" v="217" actId="478"/>
          <ac:spMkLst>
            <pc:docMk/>
            <pc:sldMk cId="2581956532" sldId="537"/>
            <ac:spMk id="2" creationId="{1256879E-6FA9-B94A-D7FB-AB9CD4FDE296}"/>
          </ac:spMkLst>
        </pc:spChg>
        <pc:spChg chg="mod ord">
          <ac:chgData name="Harley Kidner" userId="5b13863f-857f-45ba-b29d-d3555fa5f842" providerId="ADAL" clId="{CF4FFEBC-A51A-2A49-A2E7-27E65608C95D}" dt="2024-04-22T15:10:51.117" v="215" actId="6264"/>
          <ac:spMkLst>
            <pc:docMk/>
            <pc:sldMk cId="2581956532" sldId="537"/>
            <ac:spMk id="3" creationId="{D25A0F0A-E506-34C6-ED3D-56D355D043B6}"/>
          </ac:spMkLst>
        </pc:spChg>
        <pc:spChg chg="add del mod ord">
          <ac:chgData name="Harley Kidner" userId="5b13863f-857f-45ba-b29d-d3555fa5f842" providerId="ADAL" clId="{CF4FFEBC-A51A-2A49-A2E7-27E65608C95D}" dt="2024-04-22T15:10:48.831" v="214" actId="478"/>
          <ac:spMkLst>
            <pc:docMk/>
            <pc:sldMk cId="2581956532" sldId="537"/>
            <ac:spMk id="5" creationId="{09C2F734-8E30-BD4C-0E86-57F4275C43DC}"/>
          </ac:spMkLst>
        </pc:spChg>
        <pc:spChg chg="add del mod">
          <ac:chgData name="Harley Kidner" userId="5b13863f-857f-45ba-b29d-d3555fa5f842" providerId="ADAL" clId="{CF4FFEBC-A51A-2A49-A2E7-27E65608C95D}" dt="2024-04-22T15:10:51.117" v="215" actId="6264"/>
          <ac:spMkLst>
            <pc:docMk/>
            <pc:sldMk cId="2581956532" sldId="537"/>
            <ac:spMk id="6" creationId="{1FD5E25B-2A6C-8B9B-356C-F9571FA47BFE}"/>
          </ac:spMkLst>
        </pc:spChg>
        <pc:spChg chg="add del mod ord">
          <ac:chgData name="Harley Kidner" userId="5b13863f-857f-45ba-b29d-d3555fa5f842" providerId="ADAL" clId="{CF4FFEBC-A51A-2A49-A2E7-27E65608C95D}" dt="2024-04-22T15:10:54.554" v="216" actId="478"/>
          <ac:spMkLst>
            <pc:docMk/>
            <pc:sldMk cId="2581956532" sldId="537"/>
            <ac:spMk id="7" creationId="{4A407E88-A3D2-E736-937A-EB3C718AF0BE}"/>
          </ac:spMkLst>
        </pc:spChg>
        <pc:spChg chg="add mod">
          <ac:chgData name="Harley Kidner" userId="5b13863f-857f-45ba-b29d-d3555fa5f842" providerId="ADAL" clId="{CF4FFEBC-A51A-2A49-A2E7-27E65608C95D}" dt="2024-04-22T15:11:12.925" v="220" actId="114"/>
          <ac:spMkLst>
            <pc:docMk/>
            <pc:sldMk cId="2581956532" sldId="537"/>
            <ac:spMk id="8" creationId="{3138BD3E-6E57-DCC7-A050-F42D1F253AB9}"/>
          </ac:spMkLst>
        </pc:spChg>
        <pc:picChg chg="del mod">
          <ac:chgData name="Harley Kidner" userId="5b13863f-857f-45ba-b29d-d3555fa5f842" providerId="ADAL" clId="{CF4FFEBC-A51A-2A49-A2E7-27E65608C95D}" dt="2024-04-22T15:12:26.709" v="223" actId="478"/>
          <ac:picMkLst>
            <pc:docMk/>
            <pc:sldMk cId="2581956532" sldId="537"/>
            <ac:picMk id="4" creationId="{C564CAC0-9890-48EA-A23C-6D54B45CD8CF}"/>
          </ac:picMkLst>
        </pc:picChg>
        <pc:picChg chg="add mod">
          <ac:chgData name="Harley Kidner" userId="5b13863f-857f-45ba-b29d-d3555fa5f842" providerId="ADAL" clId="{CF4FFEBC-A51A-2A49-A2E7-27E65608C95D}" dt="2024-04-22T15:12:41.995" v="229" actId="1076"/>
          <ac:picMkLst>
            <pc:docMk/>
            <pc:sldMk cId="2581956532" sldId="537"/>
            <ac:picMk id="10" creationId="{04E54F56-BA31-BC33-489D-19D52FBB857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rley Kidner" userId="5b13863f-857f-45ba-b29d-d3555fa5f842" providerId="ADAL" clId="{CF4FFEBC-A51A-2A49-A2E7-27E65608C95D}" dt="2024-04-22T15:12:26.782" v="224" actId="2056"/>
              <pc2:cmMkLst xmlns:pc2="http://schemas.microsoft.com/office/powerpoint/2019/9/main/command">
                <pc:docMk/>
                <pc:sldMk cId="2581956532" sldId="537"/>
                <pc2:cmMk id="{A90B4323-C63C-4742-A20D-A42AD9D6D36C}"/>
              </pc2:cmMkLst>
            </pc226:cmChg>
          </p:ext>
        </pc:extLst>
      </pc:sldChg>
      <pc:sldChg chg="addSp delSp modSp mod chgLayout">
        <pc:chgData name="Harley Kidner" userId="5b13863f-857f-45ba-b29d-d3555fa5f842" providerId="ADAL" clId="{CF4FFEBC-A51A-2A49-A2E7-27E65608C95D}" dt="2024-04-22T15:31:00.467" v="327" actId="20577"/>
        <pc:sldMkLst>
          <pc:docMk/>
          <pc:sldMk cId="2197510635" sldId="2134959395"/>
        </pc:sldMkLst>
        <pc:spChg chg="add del mod">
          <ac:chgData name="Harley Kidner" userId="5b13863f-857f-45ba-b29d-d3555fa5f842" providerId="ADAL" clId="{CF4FFEBC-A51A-2A49-A2E7-27E65608C95D}" dt="2024-04-22T15:30:58.059" v="325" actId="6264"/>
          <ac:spMkLst>
            <pc:docMk/>
            <pc:sldMk cId="2197510635" sldId="2134959395"/>
            <ac:spMk id="2" creationId="{84031131-7C49-53F6-C694-DB6424003072}"/>
          </ac:spMkLst>
        </pc:spChg>
        <pc:spChg chg="add del mod">
          <ac:chgData name="Harley Kidner" userId="5b13863f-857f-45ba-b29d-d3555fa5f842" providerId="ADAL" clId="{CF4FFEBC-A51A-2A49-A2E7-27E65608C95D}" dt="2024-04-22T15:30:58.059" v="325" actId="6264"/>
          <ac:spMkLst>
            <pc:docMk/>
            <pc:sldMk cId="2197510635" sldId="2134959395"/>
            <ac:spMk id="3" creationId="{06BAB2DF-7598-B2DD-C3B6-B8C5F5B614D8}"/>
          </ac:spMkLst>
        </pc:spChg>
        <pc:spChg chg="mod ord">
          <ac:chgData name="Harley Kidner" userId="5b13863f-857f-45ba-b29d-d3555fa5f842" providerId="ADAL" clId="{CF4FFEBC-A51A-2A49-A2E7-27E65608C95D}" dt="2024-04-22T15:31:00.467" v="327" actId="20577"/>
          <ac:spMkLst>
            <pc:docMk/>
            <pc:sldMk cId="2197510635" sldId="2134959395"/>
            <ac:spMk id="4" creationId="{3D069581-424A-EE23-7DFC-B634FEC9DBBF}"/>
          </ac:spMkLst>
        </pc:spChg>
        <pc:spChg chg="mod ord">
          <ac:chgData name="Harley Kidner" userId="5b13863f-857f-45ba-b29d-d3555fa5f842" providerId="ADAL" clId="{CF4FFEBC-A51A-2A49-A2E7-27E65608C95D}" dt="2024-04-22T15:30:58.059" v="325" actId="6264"/>
          <ac:spMkLst>
            <pc:docMk/>
            <pc:sldMk cId="2197510635" sldId="2134959395"/>
            <ac:spMk id="5" creationId="{E61799F4-84BD-0B0F-4871-3D39C2BD1F71}"/>
          </ac:spMkLst>
        </pc:spChg>
      </pc:sldChg>
      <pc:sldChg chg="addSp delSp modSp mod chgLayout">
        <pc:chgData name="Harley Kidner" userId="5b13863f-857f-45ba-b29d-d3555fa5f842" providerId="ADAL" clId="{CF4FFEBC-A51A-2A49-A2E7-27E65608C95D}" dt="2024-04-22T15:10:24.786" v="211" actId="478"/>
        <pc:sldMkLst>
          <pc:docMk/>
          <pc:sldMk cId="39900741" sldId="2134959397"/>
        </pc:sldMkLst>
        <pc:spChg chg="mod ord">
          <ac:chgData name="Harley Kidner" userId="5b13863f-857f-45ba-b29d-d3555fa5f842" providerId="ADAL" clId="{CF4FFEBC-A51A-2A49-A2E7-27E65608C95D}" dt="2024-04-22T15:09:46.638" v="207" actId="6264"/>
          <ac:spMkLst>
            <pc:docMk/>
            <pc:sldMk cId="39900741" sldId="2134959397"/>
            <ac:spMk id="2" creationId="{E8C5F84D-BF45-A8AB-89B5-52064EF8E835}"/>
          </ac:spMkLst>
        </pc:spChg>
        <pc:spChg chg="add del mod">
          <ac:chgData name="Harley Kidner" userId="5b13863f-857f-45ba-b29d-d3555fa5f842" providerId="ADAL" clId="{CF4FFEBC-A51A-2A49-A2E7-27E65608C95D}" dt="2024-04-22T15:07:59.203" v="148" actId="6264"/>
          <ac:spMkLst>
            <pc:docMk/>
            <pc:sldMk cId="39900741" sldId="2134959397"/>
            <ac:spMk id="3" creationId="{8FD635ED-BE63-DBD4-6173-1D24EB03B59D}"/>
          </ac:spMkLst>
        </pc:spChg>
        <pc:spChg chg="add del mod">
          <ac:chgData name="Harley Kidner" userId="5b13863f-857f-45ba-b29d-d3555fa5f842" providerId="ADAL" clId="{CF4FFEBC-A51A-2A49-A2E7-27E65608C95D}" dt="2024-04-22T15:07:59.203" v="148" actId="6264"/>
          <ac:spMkLst>
            <pc:docMk/>
            <pc:sldMk cId="39900741" sldId="2134959397"/>
            <ac:spMk id="4" creationId="{488A056D-A8FE-2DA8-8751-FAF7F6212E1A}"/>
          </ac:spMkLst>
        </pc:spChg>
        <pc:spChg chg="mod ord">
          <ac:chgData name="Harley Kidner" userId="5b13863f-857f-45ba-b29d-d3555fa5f842" providerId="ADAL" clId="{CF4FFEBC-A51A-2A49-A2E7-27E65608C95D}" dt="2024-04-22T15:09:46.638" v="207" actId="6264"/>
          <ac:spMkLst>
            <pc:docMk/>
            <pc:sldMk cId="39900741" sldId="2134959397"/>
            <ac:spMk id="5" creationId="{8294BBB1-0AF2-2097-66BD-97DCA0F8BEEE}"/>
          </ac:spMkLst>
        </pc:spChg>
        <pc:spChg chg="add mod ord">
          <ac:chgData name="Harley Kidner" userId="5b13863f-857f-45ba-b29d-d3555fa5f842" providerId="ADAL" clId="{CF4FFEBC-A51A-2A49-A2E7-27E65608C95D}" dt="2024-04-22T15:10:22.813" v="210" actId="207"/>
          <ac:spMkLst>
            <pc:docMk/>
            <pc:sldMk cId="39900741" sldId="2134959397"/>
            <ac:spMk id="6" creationId="{9D8DDA8C-AACD-BF8C-4174-A09E9ACFF4B2}"/>
          </ac:spMkLst>
        </pc:spChg>
        <pc:spChg chg="add del mod">
          <ac:chgData name="Harley Kidner" userId="5b13863f-857f-45ba-b29d-d3555fa5f842" providerId="ADAL" clId="{CF4FFEBC-A51A-2A49-A2E7-27E65608C95D}" dt="2024-04-22T15:09:46.638" v="207" actId="6264"/>
          <ac:spMkLst>
            <pc:docMk/>
            <pc:sldMk cId="39900741" sldId="2134959397"/>
            <ac:spMk id="7" creationId="{72B7CA5E-48B3-81A2-EF97-01D2966DE35C}"/>
          </ac:spMkLst>
        </pc:spChg>
        <pc:spChg chg="add del mod">
          <ac:chgData name="Harley Kidner" userId="5b13863f-857f-45ba-b29d-d3555fa5f842" providerId="ADAL" clId="{CF4FFEBC-A51A-2A49-A2E7-27E65608C95D}" dt="2024-04-22T15:09:46.638" v="207" actId="6264"/>
          <ac:spMkLst>
            <pc:docMk/>
            <pc:sldMk cId="39900741" sldId="2134959397"/>
            <ac:spMk id="8" creationId="{225265AE-D62A-C0E9-D2A6-8BFE26C0AB83}"/>
          </ac:spMkLst>
        </pc:spChg>
        <pc:spChg chg="add del mod">
          <ac:chgData name="Harley Kidner" userId="5b13863f-857f-45ba-b29d-d3555fa5f842" providerId="ADAL" clId="{CF4FFEBC-A51A-2A49-A2E7-27E65608C95D}" dt="2024-04-22T15:09:46.638" v="207" actId="6264"/>
          <ac:spMkLst>
            <pc:docMk/>
            <pc:sldMk cId="39900741" sldId="2134959397"/>
            <ac:spMk id="9" creationId="{3B773F8A-D6E6-78A6-0CF1-77763C3E334E}"/>
          </ac:spMkLst>
        </pc:spChg>
        <pc:spChg chg="add del mod">
          <ac:chgData name="Harley Kidner" userId="5b13863f-857f-45ba-b29d-d3555fa5f842" providerId="ADAL" clId="{CF4FFEBC-A51A-2A49-A2E7-27E65608C95D}" dt="2024-04-22T15:10:24.786" v="211" actId="478"/>
          <ac:spMkLst>
            <pc:docMk/>
            <pc:sldMk cId="39900741" sldId="2134959397"/>
            <ac:spMk id="30" creationId="{4DB967A0-D2AE-7A1B-6CDC-4E31627DEB4C}"/>
          </ac:spMkLst>
        </pc:spChg>
      </pc:sldChg>
      <pc:sldChg chg="addSp delSp modSp mod modClrScheme chgLayout">
        <pc:chgData name="Harley Kidner" userId="5b13863f-857f-45ba-b29d-d3555fa5f842" providerId="ADAL" clId="{CF4FFEBC-A51A-2A49-A2E7-27E65608C95D}" dt="2024-04-22T15:13:40.535" v="245" actId="20577"/>
        <pc:sldMkLst>
          <pc:docMk/>
          <pc:sldMk cId="736039335" sldId="2134959399"/>
        </pc:sldMkLst>
        <pc:spChg chg="del">
          <ac:chgData name="Harley Kidner" userId="5b13863f-857f-45ba-b29d-d3555fa5f842" providerId="ADAL" clId="{CF4FFEBC-A51A-2A49-A2E7-27E65608C95D}" dt="2024-04-22T15:13:32.655" v="243" actId="478"/>
          <ac:spMkLst>
            <pc:docMk/>
            <pc:sldMk cId="736039335" sldId="2134959399"/>
            <ac:spMk id="3" creationId="{E48B4D2E-F98C-002B-BEF5-92C51076DAD5}"/>
          </ac:spMkLst>
        </pc:spChg>
        <pc:spChg chg="add mod">
          <ac:chgData name="Harley Kidner" userId="5b13863f-857f-45ba-b29d-d3555fa5f842" providerId="ADAL" clId="{CF4FFEBC-A51A-2A49-A2E7-27E65608C95D}" dt="2024-04-22T15:13:40.535" v="245" actId="20577"/>
          <ac:spMkLst>
            <pc:docMk/>
            <pc:sldMk cId="736039335" sldId="2134959399"/>
            <ac:spMk id="4" creationId="{1BFF4E83-26F2-DE48-A5DF-6D5F02E2B50B}"/>
          </ac:spMkLst>
        </pc:spChg>
        <pc:picChg chg="mod">
          <ac:chgData name="Harley Kidner" userId="5b13863f-857f-45ba-b29d-d3555fa5f842" providerId="ADAL" clId="{CF4FFEBC-A51A-2A49-A2E7-27E65608C95D}" dt="2024-04-22T15:13:28.482" v="242" actId="1037"/>
          <ac:picMkLst>
            <pc:docMk/>
            <pc:sldMk cId="736039335" sldId="2134959399"/>
            <ac:picMk id="2" creationId="{03AB004F-1C0A-4510-06A9-3F4FC81DF452}"/>
          </ac:picMkLst>
        </pc:picChg>
      </pc:sldChg>
      <pc:sldChg chg="addSp delSp modSp mod modClrScheme chgLayout">
        <pc:chgData name="Harley Kidner" userId="5b13863f-857f-45ba-b29d-d3555fa5f842" providerId="ADAL" clId="{CF4FFEBC-A51A-2A49-A2E7-27E65608C95D}" dt="2024-04-22T20:09:58.870" v="1392" actId="1076"/>
        <pc:sldMkLst>
          <pc:docMk/>
          <pc:sldMk cId="2802918032" sldId="2134959400"/>
        </pc:sldMkLst>
        <pc:spChg chg="add del mod ord">
          <ac:chgData name="Harley Kidner" userId="5b13863f-857f-45ba-b29d-d3555fa5f842" providerId="ADAL" clId="{CF4FFEBC-A51A-2A49-A2E7-27E65608C95D}" dt="2024-04-22T15:13:53.328" v="248" actId="478"/>
          <ac:spMkLst>
            <pc:docMk/>
            <pc:sldMk cId="2802918032" sldId="2134959400"/>
            <ac:spMk id="2" creationId="{F55ED0A9-422B-25A8-263C-F2703F5059B3}"/>
          </ac:spMkLst>
        </pc:spChg>
        <pc:spChg chg="add del mod">
          <ac:chgData name="Harley Kidner" userId="5b13863f-857f-45ba-b29d-d3555fa5f842" providerId="ADAL" clId="{CF4FFEBC-A51A-2A49-A2E7-27E65608C95D}" dt="2024-04-22T15:13:54.712" v="249" actId="6264"/>
          <ac:spMkLst>
            <pc:docMk/>
            <pc:sldMk cId="2802918032" sldId="2134959400"/>
            <ac:spMk id="3" creationId="{632C74E4-B1D9-B842-2006-23F79A149A2A}"/>
          </ac:spMkLst>
        </pc:spChg>
        <pc:spChg chg="mod">
          <ac:chgData name="Harley Kidner" userId="5b13863f-857f-45ba-b29d-d3555fa5f842" providerId="ADAL" clId="{CF4FFEBC-A51A-2A49-A2E7-27E65608C95D}" dt="2024-04-22T15:14:08.026" v="253" actId="1076"/>
          <ac:spMkLst>
            <pc:docMk/>
            <pc:sldMk cId="2802918032" sldId="2134959400"/>
            <ac:spMk id="23" creationId="{B9FB4927-FB8A-25B8-DC6E-C5BC353A5C29}"/>
          </ac:spMkLst>
        </pc:spChg>
        <pc:spChg chg="mod">
          <ac:chgData name="Harley Kidner" userId="5b13863f-857f-45ba-b29d-d3555fa5f842" providerId="ADAL" clId="{CF4FFEBC-A51A-2A49-A2E7-27E65608C95D}" dt="2024-04-22T15:14:08.026" v="253" actId="1076"/>
          <ac:spMkLst>
            <pc:docMk/>
            <pc:sldMk cId="2802918032" sldId="2134959400"/>
            <ac:spMk id="24" creationId="{AD841BAF-8CA5-899F-93AB-41DF3361E802}"/>
          </ac:spMkLst>
        </pc:spChg>
        <pc:spChg chg="mod">
          <ac:chgData name="Harley Kidner" userId="5b13863f-857f-45ba-b29d-d3555fa5f842" providerId="ADAL" clId="{CF4FFEBC-A51A-2A49-A2E7-27E65608C95D}" dt="2024-04-22T15:14:08.026" v="253" actId="1076"/>
          <ac:spMkLst>
            <pc:docMk/>
            <pc:sldMk cId="2802918032" sldId="2134959400"/>
            <ac:spMk id="25" creationId="{7476BB80-93E7-E32E-7883-BEB154923F2B}"/>
          </ac:spMkLst>
        </pc:spChg>
        <pc:spChg chg="mod">
          <ac:chgData name="Harley Kidner" userId="5b13863f-857f-45ba-b29d-d3555fa5f842" providerId="ADAL" clId="{CF4FFEBC-A51A-2A49-A2E7-27E65608C95D}" dt="2024-04-22T20:09:58.870" v="1392" actId="1076"/>
          <ac:spMkLst>
            <pc:docMk/>
            <pc:sldMk cId="2802918032" sldId="2134959400"/>
            <ac:spMk id="30" creationId="{B90DBF51-709A-2DD9-F5EB-34FEAC534E51}"/>
          </ac:spMkLst>
        </pc:spChg>
        <pc:spChg chg="add del mod ord">
          <ac:chgData name="Harley Kidner" userId="5b13863f-857f-45ba-b29d-d3555fa5f842" providerId="ADAL" clId="{CF4FFEBC-A51A-2A49-A2E7-27E65608C95D}" dt="2024-04-22T15:13:59.795" v="252" actId="478"/>
          <ac:spMkLst>
            <pc:docMk/>
            <pc:sldMk cId="2802918032" sldId="2134959400"/>
            <ac:spMk id="32" creationId="{43D3BDC4-20A4-51B1-EE7F-DEF1ABB4EE3C}"/>
          </ac:spMkLst>
        </pc:spChg>
        <pc:spChg chg="add del mod ord">
          <ac:chgData name="Harley Kidner" userId="5b13863f-857f-45ba-b29d-d3555fa5f842" providerId="ADAL" clId="{CF4FFEBC-A51A-2A49-A2E7-27E65608C95D}" dt="2024-04-22T15:13:57.849" v="251" actId="478"/>
          <ac:spMkLst>
            <pc:docMk/>
            <pc:sldMk cId="2802918032" sldId="2134959400"/>
            <ac:spMk id="34" creationId="{E453425E-70F3-B9F4-08AF-DA44B25534A5}"/>
          </ac:spMkLst>
        </pc:spChg>
        <pc:spChg chg="add del mod">
          <ac:chgData name="Harley Kidner" userId="5b13863f-857f-45ba-b29d-d3555fa5f842" providerId="ADAL" clId="{CF4FFEBC-A51A-2A49-A2E7-27E65608C95D}" dt="2024-04-22T15:13:57.849" v="251" actId="478"/>
          <ac:spMkLst>
            <pc:docMk/>
            <pc:sldMk cId="2802918032" sldId="2134959400"/>
            <ac:spMk id="35" creationId="{52E19F45-6C89-6103-5C34-442F07D745B7}"/>
          </ac:spMkLst>
        </pc:spChg>
        <pc:spChg chg="add mod">
          <ac:chgData name="Harley Kidner" userId="5b13863f-857f-45ba-b29d-d3555fa5f842" providerId="ADAL" clId="{CF4FFEBC-A51A-2A49-A2E7-27E65608C95D}" dt="2024-04-22T15:14:19.287" v="255"/>
          <ac:spMkLst>
            <pc:docMk/>
            <pc:sldMk cId="2802918032" sldId="2134959400"/>
            <ac:spMk id="36" creationId="{2E73CECE-C02D-E04B-71F4-F964CBCFFC1C}"/>
          </ac:spMkLst>
        </pc:spChg>
        <pc:spChg chg="del">
          <ac:chgData name="Harley Kidner" userId="5b13863f-857f-45ba-b29d-d3555fa5f842" providerId="ADAL" clId="{CF4FFEBC-A51A-2A49-A2E7-27E65608C95D}" dt="2024-04-22T15:14:13.059" v="254" actId="478"/>
          <ac:spMkLst>
            <pc:docMk/>
            <pc:sldMk cId="2802918032" sldId="2134959400"/>
            <ac:spMk id="39" creationId="{1D8F2F02-EB4A-CD24-CE8A-FC74E42C3627}"/>
          </ac:spMkLst>
        </pc:spChg>
        <pc:grpChg chg="mod">
          <ac:chgData name="Harley Kidner" userId="5b13863f-857f-45ba-b29d-d3555fa5f842" providerId="ADAL" clId="{CF4FFEBC-A51A-2A49-A2E7-27E65608C95D}" dt="2024-04-22T15:14:08.026" v="253" actId="1076"/>
          <ac:grpSpMkLst>
            <pc:docMk/>
            <pc:sldMk cId="2802918032" sldId="2134959400"/>
            <ac:grpSpMk id="4" creationId="{EE99CB09-2AF3-5E26-C26F-4074D9C0D790}"/>
          </ac:grpSpMkLst>
        </pc:grpChg>
        <pc:grpChg chg="mod">
          <ac:chgData name="Harley Kidner" userId="5b13863f-857f-45ba-b29d-d3555fa5f842" providerId="ADAL" clId="{CF4FFEBC-A51A-2A49-A2E7-27E65608C95D}" dt="2024-04-22T15:14:08.026" v="253" actId="1076"/>
          <ac:grpSpMkLst>
            <pc:docMk/>
            <pc:sldMk cId="2802918032" sldId="2134959400"/>
            <ac:grpSpMk id="26" creationId="{3F753C06-23B9-F884-9A74-24A9579E0908}"/>
          </ac:grpSpMkLst>
        </pc:grpChg>
        <pc:cxnChg chg="mod">
          <ac:chgData name="Harley Kidner" userId="5b13863f-857f-45ba-b29d-d3555fa5f842" providerId="ADAL" clId="{CF4FFEBC-A51A-2A49-A2E7-27E65608C95D}" dt="2024-04-22T15:14:08.026" v="253" actId="1076"/>
          <ac:cxnSpMkLst>
            <pc:docMk/>
            <pc:sldMk cId="2802918032" sldId="2134959400"/>
            <ac:cxnSpMk id="29" creationId="{E4D20B69-6AAF-C112-068C-7236273EA946}"/>
          </ac:cxnSpMkLst>
        </pc:cxnChg>
        <pc:cxnChg chg="mod">
          <ac:chgData name="Harley Kidner" userId="5b13863f-857f-45ba-b29d-d3555fa5f842" providerId="ADAL" clId="{CF4FFEBC-A51A-2A49-A2E7-27E65608C95D}" dt="2024-04-22T15:14:08.026" v="253" actId="1076"/>
          <ac:cxnSpMkLst>
            <pc:docMk/>
            <pc:sldMk cId="2802918032" sldId="2134959400"/>
            <ac:cxnSpMk id="31" creationId="{17DD5BED-47CF-A4BA-1A77-7748C8D05FEF}"/>
          </ac:cxnSpMkLst>
        </pc:cxnChg>
      </pc:sldChg>
      <pc:sldChg chg="addSp delSp modSp mod modClrScheme chgLayout">
        <pc:chgData name="Harley Kidner" userId="5b13863f-857f-45ba-b29d-d3555fa5f842" providerId="ADAL" clId="{CF4FFEBC-A51A-2A49-A2E7-27E65608C95D}" dt="2024-04-22T15:15:04.779" v="265"/>
        <pc:sldMkLst>
          <pc:docMk/>
          <pc:sldMk cId="276387260" sldId="2134959401"/>
        </pc:sldMkLst>
        <pc:spChg chg="add del mod">
          <ac:chgData name="Harley Kidner" userId="5b13863f-857f-45ba-b29d-d3555fa5f842" providerId="ADAL" clId="{CF4FFEBC-A51A-2A49-A2E7-27E65608C95D}" dt="2024-04-22T15:14:33.914" v="259" actId="6264"/>
          <ac:spMkLst>
            <pc:docMk/>
            <pc:sldMk cId="276387260" sldId="2134959401"/>
            <ac:spMk id="2" creationId="{453826BC-7A58-F5A9-0910-F8C8EE5BCADA}"/>
          </ac:spMkLst>
        </pc:spChg>
        <pc:spChg chg="del">
          <ac:chgData name="Harley Kidner" userId="5b13863f-857f-45ba-b29d-d3555fa5f842" providerId="ADAL" clId="{CF4FFEBC-A51A-2A49-A2E7-27E65608C95D}" dt="2024-04-22T15:14:58.559" v="264" actId="478"/>
          <ac:spMkLst>
            <pc:docMk/>
            <pc:sldMk cId="276387260" sldId="2134959401"/>
            <ac:spMk id="3" creationId="{26288D4A-C860-D9E9-E2E1-8750F274B65A}"/>
          </ac:spMkLst>
        </pc:spChg>
        <pc:spChg chg="mod">
          <ac:chgData name="Harley Kidner" userId="5b13863f-857f-45ba-b29d-d3555fa5f842" providerId="ADAL" clId="{CF4FFEBC-A51A-2A49-A2E7-27E65608C95D}" dt="2024-04-22T15:14:51.276" v="263" actId="1037"/>
          <ac:spMkLst>
            <pc:docMk/>
            <pc:sldMk cId="276387260" sldId="2134959401"/>
            <ac:spMk id="4" creationId="{E2C9F778-335D-E1C6-5226-0EF08437515E}"/>
          </ac:spMkLst>
        </pc:spChg>
        <pc:spChg chg="mod">
          <ac:chgData name="Harley Kidner" userId="5b13863f-857f-45ba-b29d-d3555fa5f842" providerId="ADAL" clId="{CF4FFEBC-A51A-2A49-A2E7-27E65608C95D}" dt="2024-04-22T15:14:51.276" v="263" actId="1037"/>
          <ac:spMkLst>
            <pc:docMk/>
            <pc:sldMk cId="276387260" sldId="2134959401"/>
            <ac:spMk id="7" creationId="{E3026729-167F-E1DE-96AA-607F4DCE7362}"/>
          </ac:spMkLst>
        </pc:spChg>
        <pc:spChg chg="mod">
          <ac:chgData name="Harley Kidner" userId="5b13863f-857f-45ba-b29d-d3555fa5f842" providerId="ADAL" clId="{CF4FFEBC-A51A-2A49-A2E7-27E65608C95D}" dt="2024-04-22T15:14:51.276" v="263" actId="1037"/>
          <ac:spMkLst>
            <pc:docMk/>
            <pc:sldMk cId="276387260" sldId="2134959401"/>
            <ac:spMk id="8" creationId="{1FFAFD9B-310F-7B94-74B3-92DD91C4ACCA}"/>
          </ac:spMkLst>
        </pc:spChg>
        <pc:spChg chg="mod">
          <ac:chgData name="Harley Kidner" userId="5b13863f-857f-45ba-b29d-d3555fa5f842" providerId="ADAL" clId="{CF4FFEBC-A51A-2A49-A2E7-27E65608C95D}" dt="2024-04-22T15:14:51.276" v="263" actId="1037"/>
          <ac:spMkLst>
            <pc:docMk/>
            <pc:sldMk cId="276387260" sldId="2134959401"/>
            <ac:spMk id="12" creationId="{43A2CFBA-4174-390A-A6D6-7A0661D139DC}"/>
          </ac:spMkLst>
        </pc:spChg>
        <pc:spChg chg="mod">
          <ac:chgData name="Harley Kidner" userId="5b13863f-857f-45ba-b29d-d3555fa5f842" providerId="ADAL" clId="{CF4FFEBC-A51A-2A49-A2E7-27E65608C95D}" dt="2024-04-22T15:14:51.276" v="263" actId="1037"/>
          <ac:spMkLst>
            <pc:docMk/>
            <pc:sldMk cId="276387260" sldId="2134959401"/>
            <ac:spMk id="14" creationId="{F1F1AE62-56A0-22DD-1769-9A654EF30E12}"/>
          </ac:spMkLst>
        </pc:spChg>
        <pc:spChg chg="mod">
          <ac:chgData name="Harley Kidner" userId="5b13863f-857f-45ba-b29d-d3555fa5f842" providerId="ADAL" clId="{CF4FFEBC-A51A-2A49-A2E7-27E65608C95D}" dt="2024-04-22T15:14:51.276" v="263" actId="1037"/>
          <ac:spMkLst>
            <pc:docMk/>
            <pc:sldMk cId="276387260" sldId="2134959401"/>
            <ac:spMk id="16" creationId="{81AA262A-F77B-BD9A-A8B3-8C991C59A06B}"/>
          </ac:spMkLst>
        </pc:spChg>
        <pc:spChg chg="mod">
          <ac:chgData name="Harley Kidner" userId="5b13863f-857f-45ba-b29d-d3555fa5f842" providerId="ADAL" clId="{CF4FFEBC-A51A-2A49-A2E7-27E65608C95D}" dt="2024-04-22T15:14:51.276" v="263" actId="1037"/>
          <ac:spMkLst>
            <pc:docMk/>
            <pc:sldMk cId="276387260" sldId="2134959401"/>
            <ac:spMk id="18" creationId="{1641A57E-0468-D018-4577-6DC4E1F885F2}"/>
          </ac:spMkLst>
        </pc:spChg>
        <pc:spChg chg="add mod">
          <ac:chgData name="Harley Kidner" userId="5b13863f-857f-45ba-b29d-d3555fa5f842" providerId="ADAL" clId="{CF4FFEBC-A51A-2A49-A2E7-27E65608C95D}" dt="2024-04-22T15:15:04.779" v="265"/>
          <ac:spMkLst>
            <pc:docMk/>
            <pc:sldMk cId="276387260" sldId="2134959401"/>
            <ac:spMk id="19" creationId="{2AA514E6-C96A-B56E-2CB3-6495EBBF83A7}"/>
          </ac:spMkLst>
        </pc:spChg>
        <pc:spChg chg="mod ord">
          <ac:chgData name="Harley Kidner" userId="5b13863f-857f-45ba-b29d-d3555fa5f842" providerId="ADAL" clId="{CF4FFEBC-A51A-2A49-A2E7-27E65608C95D}" dt="2024-04-22T15:14:33.928" v="260" actId="27636"/>
          <ac:spMkLst>
            <pc:docMk/>
            <pc:sldMk cId="276387260" sldId="2134959401"/>
            <ac:spMk id="24" creationId="{40FCE100-ACDF-D185-46AE-65999C8D2A41}"/>
          </ac:spMkLst>
        </pc:spChg>
        <pc:spChg chg="mod">
          <ac:chgData name="Harley Kidner" userId="5b13863f-857f-45ba-b29d-d3555fa5f842" providerId="ADAL" clId="{CF4FFEBC-A51A-2A49-A2E7-27E65608C95D}" dt="2024-04-22T15:14:51.276" v="263" actId="1037"/>
          <ac:spMkLst>
            <pc:docMk/>
            <pc:sldMk cId="276387260" sldId="2134959401"/>
            <ac:spMk id="25" creationId="{DA03B40D-EBA8-2B4F-0724-08363D3F439E}"/>
          </ac:spMkLst>
        </pc:spChg>
        <pc:cxnChg chg="mod">
          <ac:chgData name="Harley Kidner" userId="5b13863f-857f-45ba-b29d-d3555fa5f842" providerId="ADAL" clId="{CF4FFEBC-A51A-2A49-A2E7-27E65608C95D}" dt="2024-04-22T15:14:51.276" v="263" actId="1037"/>
          <ac:cxnSpMkLst>
            <pc:docMk/>
            <pc:sldMk cId="276387260" sldId="2134959401"/>
            <ac:cxnSpMk id="5" creationId="{7F1D121F-FC6D-9CD3-EC81-13CFF510594E}"/>
          </ac:cxnSpMkLst>
        </pc:cxnChg>
        <pc:cxnChg chg="mod">
          <ac:chgData name="Harley Kidner" userId="5b13863f-857f-45ba-b29d-d3555fa5f842" providerId="ADAL" clId="{CF4FFEBC-A51A-2A49-A2E7-27E65608C95D}" dt="2024-04-22T15:14:51.276" v="263" actId="1037"/>
          <ac:cxnSpMkLst>
            <pc:docMk/>
            <pc:sldMk cId="276387260" sldId="2134959401"/>
            <ac:cxnSpMk id="6" creationId="{B2718218-7D0F-AF55-BF0A-0E97ABA0025E}"/>
          </ac:cxnSpMkLst>
        </pc:cxnChg>
        <pc:cxnChg chg="mod">
          <ac:chgData name="Harley Kidner" userId="5b13863f-857f-45ba-b29d-d3555fa5f842" providerId="ADAL" clId="{CF4FFEBC-A51A-2A49-A2E7-27E65608C95D}" dt="2024-04-22T15:14:51.276" v="263" actId="1037"/>
          <ac:cxnSpMkLst>
            <pc:docMk/>
            <pc:sldMk cId="276387260" sldId="2134959401"/>
            <ac:cxnSpMk id="9" creationId="{17E3E28C-7FCA-E123-0B51-CC05F3D82E5D}"/>
          </ac:cxnSpMkLst>
        </pc:cxnChg>
        <pc:cxnChg chg="mod">
          <ac:chgData name="Harley Kidner" userId="5b13863f-857f-45ba-b29d-d3555fa5f842" providerId="ADAL" clId="{CF4FFEBC-A51A-2A49-A2E7-27E65608C95D}" dt="2024-04-22T15:14:51.276" v="263" actId="1037"/>
          <ac:cxnSpMkLst>
            <pc:docMk/>
            <pc:sldMk cId="276387260" sldId="2134959401"/>
            <ac:cxnSpMk id="10" creationId="{B2B706F0-6E7A-8CBC-CFBE-EA61753CD21C}"/>
          </ac:cxnSpMkLst>
        </pc:cxnChg>
        <pc:cxnChg chg="mod">
          <ac:chgData name="Harley Kidner" userId="5b13863f-857f-45ba-b29d-d3555fa5f842" providerId="ADAL" clId="{CF4FFEBC-A51A-2A49-A2E7-27E65608C95D}" dt="2024-04-22T15:14:51.276" v="263" actId="1037"/>
          <ac:cxnSpMkLst>
            <pc:docMk/>
            <pc:sldMk cId="276387260" sldId="2134959401"/>
            <ac:cxnSpMk id="11" creationId="{C8979DC3-DD65-3B85-92C1-AA1BE3DF5D85}"/>
          </ac:cxnSpMkLst>
        </pc:cxnChg>
        <pc:cxnChg chg="mod">
          <ac:chgData name="Harley Kidner" userId="5b13863f-857f-45ba-b29d-d3555fa5f842" providerId="ADAL" clId="{CF4FFEBC-A51A-2A49-A2E7-27E65608C95D}" dt="2024-04-22T15:14:51.276" v="263" actId="1037"/>
          <ac:cxnSpMkLst>
            <pc:docMk/>
            <pc:sldMk cId="276387260" sldId="2134959401"/>
            <ac:cxnSpMk id="13" creationId="{E4E0BD57-D7CE-62E4-35F1-BD57246E599D}"/>
          </ac:cxnSpMkLst>
        </pc:cxnChg>
        <pc:cxnChg chg="mod">
          <ac:chgData name="Harley Kidner" userId="5b13863f-857f-45ba-b29d-d3555fa5f842" providerId="ADAL" clId="{CF4FFEBC-A51A-2A49-A2E7-27E65608C95D}" dt="2024-04-22T15:14:51.276" v="263" actId="1037"/>
          <ac:cxnSpMkLst>
            <pc:docMk/>
            <pc:sldMk cId="276387260" sldId="2134959401"/>
            <ac:cxnSpMk id="15" creationId="{27CA48EA-1C3C-C583-AF2D-181B9600CC56}"/>
          </ac:cxnSpMkLst>
        </pc:cxnChg>
        <pc:cxnChg chg="mod">
          <ac:chgData name="Harley Kidner" userId="5b13863f-857f-45ba-b29d-d3555fa5f842" providerId="ADAL" clId="{CF4FFEBC-A51A-2A49-A2E7-27E65608C95D}" dt="2024-04-22T15:14:51.276" v="263" actId="1037"/>
          <ac:cxnSpMkLst>
            <pc:docMk/>
            <pc:sldMk cId="276387260" sldId="2134959401"/>
            <ac:cxnSpMk id="17" creationId="{930B504C-9AED-485E-47BA-8B1409061E47}"/>
          </ac:cxnSpMkLst>
        </pc:cxnChg>
      </pc:sldChg>
      <pc:sldChg chg="addSp delSp modSp mod modClrScheme chgLayout">
        <pc:chgData name="Harley Kidner" userId="5b13863f-857f-45ba-b29d-d3555fa5f842" providerId="ADAL" clId="{CF4FFEBC-A51A-2A49-A2E7-27E65608C95D}" dt="2024-04-22T15:29:54.322" v="299" actId="1076"/>
        <pc:sldMkLst>
          <pc:docMk/>
          <pc:sldMk cId="3138900616" sldId="2134959405"/>
        </pc:sldMkLst>
        <pc:spChg chg="add del mod">
          <ac:chgData name="Harley Kidner" userId="5b13863f-857f-45ba-b29d-d3555fa5f842" providerId="ADAL" clId="{CF4FFEBC-A51A-2A49-A2E7-27E65608C95D}" dt="2024-04-22T15:28:03.919" v="281" actId="6264"/>
          <ac:spMkLst>
            <pc:docMk/>
            <pc:sldMk cId="3138900616" sldId="2134959405"/>
            <ac:spMk id="2" creationId="{6A87A3CF-B83B-0F70-59E2-0F78C57EC1A8}"/>
          </ac:spMkLst>
        </pc:spChg>
        <pc:spChg chg="del">
          <ac:chgData name="Harley Kidner" userId="5b13863f-857f-45ba-b29d-d3555fa5f842" providerId="ADAL" clId="{CF4FFEBC-A51A-2A49-A2E7-27E65608C95D}" dt="2024-04-22T15:28:36.621" v="295" actId="478"/>
          <ac:spMkLst>
            <pc:docMk/>
            <pc:sldMk cId="3138900616" sldId="2134959405"/>
            <ac:spMk id="3" creationId="{C2C3ED43-A441-5D58-0561-585C797D93A0}"/>
          </ac:spMkLst>
        </pc:spChg>
        <pc:spChg chg="mod ord">
          <ac:chgData name="Harley Kidner" userId="5b13863f-857f-45ba-b29d-d3555fa5f842" providerId="ADAL" clId="{CF4FFEBC-A51A-2A49-A2E7-27E65608C95D}" dt="2024-04-22T15:28:03.930" v="282" actId="27636"/>
          <ac:spMkLst>
            <pc:docMk/>
            <pc:sldMk cId="3138900616" sldId="2134959405"/>
            <ac:spMk id="6" creationId="{294194D0-9DBC-FC77-30EF-A2C3C482EA2B}"/>
          </ac:spMkLst>
        </pc:spChg>
        <pc:spChg chg="add mod">
          <ac:chgData name="Harley Kidner" userId="5b13863f-857f-45ba-b29d-d3555fa5f842" providerId="ADAL" clId="{CF4FFEBC-A51A-2A49-A2E7-27E65608C95D}" dt="2024-04-22T15:29:09.992" v="297" actId="20577"/>
          <ac:spMkLst>
            <pc:docMk/>
            <pc:sldMk cId="3138900616" sldId="2134959405"/>
            <ac:spMk id="7" creationId="{80405846-E51E-E23A-B6D3-638B8B5E8AB4}"/>
          </ac:spMkLst>
        </pc:spChg>
        <pc:picChg chg="mod">
          <ac:chgData name="Harley Kidner" userId="5b13863f-857f-45ba-b29d-d3555fa5f842" providerId="ADAL" clId="{CF4FFEBC-A51A-2A49-A2E7-27E65608C95D}" dt="2024-04-22T15:28:19.680" v="286" actId="1076"/>
          <ac:picMkLst>
            <pc:docMk/>
            <pc:sldMk cId="3138900616" sldId="2134959405"/>
            <ac:picMk id="4" creationId="{C9B75B99-BE0F-46DC-0BF0-966FFD8F2525}"/>
          </ac:picMkLst>
        </pc:picChg>
        <pc:picChg chg="mod">
          <ac:chgData name="Harley Kidner" userId="5b13863f-857f-45ba-b29d-d3555fa5f842" providerId="ADAL" clId="{CF4FFEBC-A51A-2A49-A2E7-27E65608C95D}" dt="2024-04-22T15:29:54.322" v="299" actId="1076"/>
          <ac:picMkLst>
            <pc:docMk/>
            <pc:sldMk cId="3138900616" sldId="2134959405"/>
            <ac:picMk id="5" creationId="{331EB470-09B7-629E-6ADE-67FFDA7F3DC3}"/>
          </ac:picMkLst>
        </pc:picChg>
      </pc:sldChg>
      <pc:sldChg chg="addSp delSp modSp mod modClrScheme modCm chgLayout">
        <pc:chgData name="Harley Kidner" userId="5b13863f-857f-45ba-b29d-d3555fa5f842" providerId="ADAL" clId="{CF4FFEBC-A51A-2A49-A2E7-27E65608C95D}" dt="2024-04-22T15:27:44.409" v="276"/>
        <pc:sldMkLst>
          <pc:docMk/>
          <pc:sldMk cId="1072917998" sldId="2134959407"/>
        </pc:sldMkLst>
        <pc:spChg chg="del">
          <ac:chgData name="Harley Kidner" userId="5b13863f-857f-45ba-b29d-d3555fa5f842" providerId="ADAL" clId="{CF4FFEBC-A51A-2A49-A2E7-27E65608C95D}" dt="2024-04-22T15:27:38.122" v="274" actId="478"/>
          <ac:spMkLst>
            <pc:docMk/>
            <pc:sldMk cId="1072917998" sldId="2134959407"/>
            <ac:spMk id="3" creationId="{5290FBFC-2828-B381-D536-7424CE5699B0}"/>
          </ac:spMkLst>
        </pc:spChg>
        <pc:spChg chg="add del mod">
          <ac:chgData name="Harley Kidner" userId="5b13863f-857f-45ba-b29d-d3555fa5f842" providerId="ADAL" clId="{CF4FFEBC-A51A-2A49-A2E7-27E65608C95D}" dt="2024-04-22T15:27:18.861" v="270" actId="6264"/>
          <ac:spMkLst>
            <pc:docMk/>
            <pc:sldMk cId="1072917998" sldId="2134959407"/>
            <ac:spMk id="4" creationId="{27AE088F-96A4-AF5C-B607-E1210FCC6217}"/>
          </ac:spMkLst>
        </pc:spChg>
        <pc:spChg chg="add del mod">
          <ac:chgData name="Harley Kidner" userId="5b13863f-857f-45ba-b29d-d3555fa5f842" providerId="ADAL" clId="{CF4FFEBC-A51A-2A49-A2E7-27E65608C95D}" dt="2024-04-22T15:15:14.051" v="267" actId="6264"/>
          <ac:spMkLst>
            <pc:docMk/>
            <pc:sldMk cId="1072917998" sldId="2134959407"/>
            <ac:spMk id="4" creationId="{43760C70-9872-1EC8-16E2-B1EC019B59A1}"/>
          </ac:spMkLst>
        </pc:spChg>
        <pc:spChg chg="add mod">
          <ac:chgData name="Harley Kidner" userId="5b13863f-857f-45ba-b29d-d3555fa5f842" providerId="ADAL" clId="{CF4FFEBC-A51A-2A49-A2E7-27E65608C95D}" dt="2024-04-22T15:27:44.409" v="276"/>
          <ac:spMkLst>
            <pc:docMk/>
            <pc:sldMk cId="1072917998" sldId="2134959407"/>
            <ac:spMk id="5" creationId="{A6454970-8F6A-886A-C4B2-479043F7434A}"/>
          </ac:spMkLst>
        </pc:spChg>
        <pc:spChg chg="mod ord">
          <ac:chgData name="Harley Kidner" userId="5b13863f-857f-45ba-b29d-d3555fa5f842" providerId="ADAL" clId="{CF4FFEBC-A51A-2A49-A2E7-27E65608C95D}" dt="2024-04-22T15:27:18.861" v="270" actId="6264"/>
          <ac:spMkLst>
            <pc:docMk/>
            <pc:sldMk cId="1072917998" sldId="2134959407"/>
            <ac:spMk id="6" creationId="{C54CD1F3-31F1-2746-5005-2FED0FEBC564}"/>
          </ac:spMkLst>
        </pc:spChg>
        <pc:spChg chg="mod">
          <ac:chgData name="Harley Kidner" userId="5b13863f-857f-45ba-b29d-d3555fa5f842" providerId="ADAL" clId="{CF4FFEBC-A51A-2A49-A2E7-27E65608C95D}" dt="2024-04-22T15:27:26.658" v="271" actId="1076"/>
          <ac:spMkLst>
            <pc:docMk/>
            <pc:sldMk cId="1072917998" sldId="2134959407"/>
            <ac:spMk id="7" creationId="{A0F57616-9D87-5AA3-52F9-C970829AFB76}"/>
          </ac:spMkLst>
        </pc:spChg>
        <pc:spChg chg="mod">
          <ac:chgData name="Harley Kidner" userId="5b13863f-857f-45ba-b29d-d3555fa5f842" providerId="ADAL" clId="{CF4FFEBC-A51A-2A49-A2E7-27E65608C95D}" dt="2024-04-22T15:27:26.658" v="271" actId="1076"/>
          <ac:spMkLst>
            <pc:docMk/>
            <pc:sldMk cId="1072917998" sldId="2134959407"/>
            <ac:spMk id="8" creationId="{CE4B4DB7-45CE-B9B5-2921-CA79BD5DB3F1}"/>
          </ac:spMkLst>
        </pc:spChg>
        <pc:spChg chg="mod">
          <ac:chgData name="Harley Kidner" userId="5b13863f-857f-45ba-b29d-d3555fa5f842" providerId="ADAL" clId="{CF4FFEBC-A51A-2A49-A2E7-27E65608C95D}" dt="2024-04-22T15:27:26.658" v="271" actId="1076"/>
          <ac:spMkLst>
            <pc:docMk/>
            <pc:sldMk cId="1072917998" sldId="2134959407"/>
            <ac:spMk id="9" creationId="{756667FC-21A2-F5BD-DFE0-B6E85A6ED92B}"/>
          </ac:spMkLst>
        </pc:spChg>
        <pc:spChg chg="mod">
          <ac:chgData name="Harley Kidner" userId="5b13863f-857f-45ba-b29d-d3555fa5f842" providerId="ADAL" clId="{CF4FFEBC-A51A-2A49-A2E7-27E65608C95D}" dt="2024-04-22T15:27:26.658" v="271" actId="1076"/>
          <ac:spMkLst>
            <pc:docMk/>
            <pc:sldMk cId="1072917998" sldId="2134959407"/>
            <ac:spMk id="10" creationId="{E2FA19A3-D297-378A-64D9-F701633F3168}"/>
          </ac:spMkLst>
        </pc:spChg>
        <pc:spChg chg="mod">
          <ac:chgData name="Harley Kidner" userId="5b13863f-857f-45ba-b29d-d3555fa5f842" providerId="ADAL" clId="{CF4FFEBC-A51A-2A49-A2E7-27E65608C95D}" dt="2024-04-22T15:27:26.658" v="271" actId="1076"/>
          <ac:spMkLst>
            <pc:docMk/>
            <pc:sldMk cId="1072917998" sldId="2134959407"/>
            <ac:spMk id="11" creationId="{59EE92B8-AC09-5D4F-0F00-0EA350C89DC0}"/>
          </ac:spMkLst>
        </pc:spChg>
        <pc:spChg chg="mod">
          <ac:chgData name="Harley Kidner" userId="5b13863f-857f-45ba-b29d-d3555fa5f842" providerId="ADAL" clId="{CF4FFEBC-A51A-2A49-A2E7-27E65608C95D}" dt="2024-04-22T15:27:26.658" v="271" actId="1076"/>
          <ac:spMkLst>
            <pc:docMk/>
            <pc:sldMk cId="1072917998" sldId="2134959407"/>
            <ac:spMk id="12" creationId="{3861DA5D-0BBC-E715-0BC8-7BCF91D65ECF}"/>
          </ac:spMkLst>
        </pc:spChg>
        <pc:spChg chg="mod">
          <ac:chgData name="Harley Kidner" userId="5b13863f-857f-45ba-b29d-d3555fa5f842" providerId="ADAL" clId="{CF4FFEBC-A51A-2A49-A2E7-27E65608C95D}" dt="2024-04-22T15:27:26.658" v="271" actId="1076"/>
          <ac:spMkLst>
            <pc:docMk/>
            <pc:sldMk cId="1072917998" sldId="2134959407"/>
            <ac:spMk id="13" creationId="{FD135EEF-0429-7FA4-E2F5-C996D76C8FF9}"/>
          </ac:spMkLst>
        </pc:spChg>
        <pc:spChg chg="mod">
          <ac:chgData name="Harley Kidner" userId="5b13863f-857f-45ba-b29d-d3555fa5f842" providerId="ADAL" clId="{CF4FFEBC-A51A-2A49-A2E7-27E65608C95D}" dt="2024-04-22T15:27:26.658" v="271" actId="1076"/>
          <ac:spMkLst>
            <pc:docMk/>
            <pc:sldMk cId="1072917998" sldId="2134959407"/>
            <ac:spMk id="14" creationId="{DD51C351-6C35-CB46-1CCB-08D323E8D887}"/>
          </ac:spMkLst>
        </pc:spChg>
        <pc:spChg chg="mod">
          <ac:chgData name="Harley Kidner" userId="5b13863f-857f-45ba-b29d-d3555fa5f842" providerId="ADAL" clId="{CF4FFEBC-A51A-2A49-A2E7-27E65608C95D}" dt="2024-04-22T15:27:34.004" v="273" actId="1076"/>
          <ac:spMkLst>
            <pc:docMk/>
            <pc:sldMk cId="1072917998" sldId="2134959407"/>
            <ac:spMk id="15" creationId="{B80B09F9-21C9-F9BA-DB79-0E6B3CA3DB8F}"/>
          </ac:spMkLst>
        </pc:spChg>
        <pc:graphicFrameChg chg="mod">
          <ac:chgData name="Harley Kidner" userId="5b13863f-857f-45ba-b29d-d3555fa5f842" providerId="ADAL" clId="{CF4FFEBC-A51A-2A49-A2E7-27E65608C95D}" dt="2024-04-22T15:27:26.658" v="271" actId="1076"/>
          <ac:graphicFrameMkLst>
            <pc:docMk/>
            <pc:sldMk cId="1072917998" sldId="2134959407"/>
            <ac:graphicFrameMk id="2" creationId="{A2E1D09E-F083-BF14-561D-E26369DFB022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rley Kidner" userId="5b13863f-857f-45ba-b29d-d3555fa5f842" providerId="ADAL" clId="{CF4FFEBC-A51A-2A49-A2E7-27E65608C95D}" dt="2024-04-22T15:27:38.149" v="275" actId="2056"/>
              <pc2:cmMkLst xmlns:pc2="http://schemas.microsoft.com/office/powerpoint/2019/9/main/command">
                <pc:docMk/>
                <pc:sldMk cId="1072917998" sldId="2134959407"/>
                <pc2:cmMk id="{47F01934-4DA2-49C4-867F-FA69BC9BCA2C}"/>
              </pc2:cmMkLst>
            </pc226:cmChg>
          </p:ext>
        </pc:extLst>
      </pc:sldChg>
      <pc:sldChg chg="addSp delSp modSp mod modClrScheme modCm chgLayout">
        <pc:chgData name="Harley Kidner" userId="5b13863f-857f-45ba-b29d-d3555fa5f842" providerId="ADAL" clId="{CF4FFEBC-A51A-2A49-A2E7-27E65608C95D}" dt="2024-04-22T15:30:49.847" v="324"/>
        <pc:sldMkLst>
          <pc:docMk/>
          <pc:sldMk cId="3758936681" sldId="2134959408"/>
        </pc:sldMkLst>
        <pc:spChg chg="del">
          <ac:chgData name="Harley Kidner" userId="5b13863f-857f-45ba-b29d-d3555fa5f842" providerId="ADAL" clId="{CF4FFEBC-A51A-2A49-A2E7-27E65608C95D}" dt="2024-04-22T15:30:07.638" v="302" actId="478"/>
          <ac:spMkLst>
            <pc:docMk/>
            <pc:sldMk cId="3758936681" sldId="2134959408"/>
            <ac:spMk id="2" creationId="{50EB270C-5740-2BC6-7D7D-7265397E147E}"/>
          </ac:spMkLst>
        </pc:spChg>
        <pc:spChg chg="del">
          <ac:chgData name="Harley Kidner" userId="5b13863f-857f-45ba-b29d-d3555fa5f842" providerId="ADAL" clId="{CF4FFEBC-A51A-2A49-A2E7-27E65608C95D}" dt="2024-04-22T15:30:38.559" v="322" actId="478"/>
          <ac:spMkLst>
            <pc:docMk/>
            <pc:sldMk cId="3758936681" sldId="2134959408"/>
            <ac:spMk id="3" creationId="{A94CC058-EA79-801F-3E86-04956CEC418D}"/>
          </ac:spMkLst>
        </pc:spChg>
        <pc:spChg chg="add mod ord">
          <ac:chgData name="Harley Kidner" userId="5b13863f-857f-45ba-b29d-d3555fa5f842" providerId="ADAL" clId="{CF4FFEBC-A51A-2A49-A2E7-27E65608C95D}" dt="2024-04-22T15:30:22.599" v="321" actId="20577"/>
          <ac:spMkLst>
            <pc:docMk/>
            <pc:sldMk cId="3758936681" sldId="2134959408"/>
            <ac:spMk id="4" creationId="{F348332D-2FA2-1F31-1335-ABA326F78E0C}"/>
          </ac:spMkLst>
        </pc:spChg>
        <pc:spChg chg="add del mod">
          <ac:chgData name="Harley Kidner" userId="5b13863f-857f-45ba-b29d-d3555fa5f842" providerId="ADAL" clId="{CF4FFEBC-A51A-2A49-A2E7-27E65608C95D}" dt="2024-04-22T15:30:12.870" v="307" actId="6264"/>
          <ac:spMkLst>
            <pc:docMk/>
            <pc:sldMk cId="3758936681" sldId="2134959408"/>
            <ac:spMk id="5" creationId="{0CB0C6A6-7634-E68F-1042-156B580B0CE5}"/>
          </ac:spMkLst>
        </pc:spChg>
        <pc:spChg chg="mod ord">
          <ac:chgData name="Harley Kidner" userId="5b13863f-857f-45ba-b29d-d3555fa5f842" providerId="ADAL" clId="{CF4FFEBC-A51A-2A49-A2E7-27E65608C95D}" dt="2024-04-22T15:30:13.811" v="309" actId="6264"/>
          <ac:spMkLst>
            <pc:docMk/>
            <pc:sldMk cId="3758936681" sldId="2134959408"/>
            <ac:spMk id="6" creationId="{0BB5E008-A24E-2711-20E8-941255D983B6}"/>
          </ac:spMkLst>
        </pc:spChg>
        <pc:spChg chg="add del mod">
          <ac:chgData name="Harley Kidner" userId="5b13863f-857f-45ba-b29d-d3555fa5f842" providerId="ADAL" clId="{CF4FFEBC-A51A-2A49-A2E7-27E65608C95D}" dt="2024-04-22T15:30:12.870" v="307" actId="6264"/>
          <ac:spMkLst>
            <pc:docMk/>
            <pc:sldMk cId="3758936681" sldId="2134959408"/>
            <ac:spMk id="7" creationId="{B4E3B693-5E2F-E6BF-B937-2001EA6EF28B}"/>
          </ac:spMkLst>
        </pc:spChg>
        <pc:spChg chg="add del mod">
          <ac:chgData name="Harley Kidner" userId="5b13863f-857f-45ba-b29d-d3555fa5f842" providerId="ADAL" clId="{CF4FFEBC-A51A-2A49-A2E7-27E65608C95D}" dt="2024-04-22T15:30:13.811" v="309" actId="6264"/>
          <ac:spMkLst>
            <pc:docMk/>
            <pc:sldMk cId="3758936681" sldId="2134959408"/>
            <ac:spMk id="8" creationId="{2088805A-2ABB-5431-6AF3-7C7EC886A56E}"/>
          </ac:spMkLst>
        </pc:spChg>
        <pc:spChg chg="add del mod">
          <ac:chgData name="Harley Kidner" userId="5b13863f-857f-45ba-b29d-d3555fa5f842" providerId="ADAL" clId="{CF4FFEBC-A51A-2A49-A2E7-27E65608C95D}" dt="2024-04-22T15:30:13.811" v="309" actId="6264"/>
          <ac:spMkLst>
            <pc:docMk/>
            <pc:sldMk cId="3758936681" sldId="2134959408"/>
            <ac:spMk id="9" creationId="{CEAB28E9-292C-CCD8-1652-878AC0F470CB}"/>
          </ac:spMkLst>
        </pc:spChg>
        <pc:spChg chg="add mod">
          <ac:chgData name="Harley Kidner" userId="5b13863f-857f-45ba-b29d-d3555fa5f842" providerId="ADAL" clId="{CF4FFEBC-A51A-2A49-A2E7-27E65608C95D}" dt="2024-04-22T15:30:49.847" v="324"/>
          <ac:spMkLst>
            <pc:docMk/>
            <pc:sldMk cId="3758936681" sldId="2134959408"/>
            <ac:spMk id="10" creationId="{CC2E3B3C-E12D-F6DE-40C1-0EEAB3115C7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rley Kidner" userId="5b13863f-857f-45ba-b29d-d3555fa5f842" providerId="ADAL" clId="{CF4FFEBC-A51A-2A49-A2E7-27E65608C95D}" dt="2024-04-22T15:30:38.586" v="323" actId="2056"/>
              <pc2:cmMkLst xmlns:pc2="http://schemas.microsoft.com/office/powerpoint/2019/9/main/command">
                <pc:docMk/>
                <pc:sldMk cId="3758936681" sldId="2134959408"/>
                <pc2:cmMk id="{3E4F2957-9A1D-4473-8A5C-67AB8C0B9EE8}"/>
              </pc2:cmMkLst>
            </pc226:cmChg>
          </p:ext>
        </pc:extLst>
      </pc:sldChg>
      <pc:sldChg chg="addSp delSp modSp mod modClrScheme chgLayout">
        <pc:chgData name="Harley Kidner" userId="5b13863f-857f-45ba-b29d-d3555fa5f842" providerId="ADAL" clId="{CF4FFEBC-A51A-2A49-A2E7-27E65608C95D}" dt="2024-04-22T15:31:27.882" v="334" actId="114"/>
        <pc:sldMkLst>
          <pc:docMk/>
          <pc:sldMk cId="184362317" sldId="2134959410"/>
        </pc:sldMkLst>
        <pc:spChg chg="add del mod">
          <ac:chgData name="Harley Kidner" userId="5b13863f-857f-45ba-b29d-d3555fa5f842" providerId="ADAL" clId="{CF4FFEBC-A51A-2A49-A2E7-27E65608C95D}" dt="2024-04-22T15:31:10.082" v="329" actId="6264"/>
          <ac:spMkLst>
            <pc:docMk/>
            <pc:sldMk cId="184362317" sldId="2134959410"/>
            <ac:spMk id="2" creationId="{C40CEBC4-B1AF-1D1F-C14A-C35C27567969}"/>
          </ac:spMkLst>
        </pc:spChg>
        <pc:spChg chg="add mod">
          <ac:chgData name="Harley Kidner" userId="5b13863f-857f-45ba-b29d-d3555fa5f842" providerId="ADAL" clId="{CF4FFEBC-A51A-2A49-A2E7-27E65608C95D}" dt="2024-04-22T15:31:27.882" v="334" actId="114"/>
          <ac:spMkLst>
            <pc:docMk/>
            <pc:sldMk cId="184362317" sldId="2134959410"/>
            <ac:spMk id="3" creationId="{6FC2D7C5-7881-0CBA-0E13-D1A69BF54851}"/>
          </ac:spMkLst>
        </pc:spChg>
        <pc:spChg chg="mod ord">
          <ac:chgData name="Harley Kidner" userId="5b13863f-857f-45ba-b29d-d3555fa5f842" providerId="ADAL" clId="{CF4FFEBC-A51A-2A49-A2E7-27E65608C95D}" dt="2024-04-22T15:31:10.098" v="330" actId="27636"/>
          <ac:spMkLst>
            <pc:docMk/>
            <pc:sldMk cId="184362317" sldId="2134959410"/>
            <ac:spMk id="14" creationId="{D4C043DD-730F-6F41-87DD-96702DAC17FA}"/>
          </ac:spMkLst>
        </pc:spChg>
        <pc:spChg chg="del">
          <ac:chgData name="Harley Kidner" userId="5b13863f-857f-45ba-b29d-d3555fa5f842" providerId="ADAL" clId="{CF4FFEBC-A51A-2A49-A2E7-27E65608C95D}" dt="2024-04-22T15:31:17.743" v="332" actId="478"/>
          <ac:spMkLst>
            <pc:docMk/>
            <pc:sldMk cId="184362317" sldId="2134959410"/>
            <ac:spMk id="17" creationId="{EE1AF1C0-9F91-E150-DEB6-9552F332F560}"/>
          </ac:spMkLst>
        </pc:spChg>
        <pc:grpChg chg="mod">
          <ac:chgData name="Harley Kidner" userId="5b13863f-857f-45ba-b29d-d3555fa5f842" providerId="ADAL" clId="{CF4FFEBC-A51A-2A49-A2E7-27E65608C95D}" dt="2024-04-22T15:31:13.114" v="331" actId="1076"/>
          <ac:grpSpMkLst>
            <pc:docMk/>
            <pc:sldMk cId="184362317" sldId="2134959410"/>
            <ac:grpSpMk id="11" creationId="{9058D1F6-BD19-998C-5E91-CAD3934FDEB0}"/>
          </ac:grpSpMkLst>
        </pc:grpChg>
      </pc:sldChg>
      <pc:sldChg chg="addSp delSp modSp mod modClrScheme chgLayout">
        <pc:chgData name="Harley Kidner" userId="5b13863f-857f-45ba-b29d-d3555fa5f842" providerId="ADAL" clId="{CF4FFEBC-A51A-2A49-A2E7-27E65608C95D}" dt="2024-04-22T15:32:30.002" v="348" actId="1076"/>
        <pc:sldMkLst>
          <pc:docMk/>
          <pc:sldMk cId="1721712741" sldId="2134959413"/>
        </pc:sldMkLst>
        <pc:spChg chg="del">
          <ac:chgData name="Harley Kidner" userId="5b13863f-857f-45ba-b29d-d3555fa5f842" providerId="ADAL" clId="{CF4FFEBC-A51A-2A49-A2E7-27E65608C95D}" dt="2024-04-22T15:31:40.350" v="338" actId="478"/>
          <ac:spMkLst>
            <pc:docMk/>
            <pc:sldMk cId="1721712741" sldId="2134959413"/>
            <ac:spMk id="4" creationId="{50F8EDC1-9787-54C9-790D-1F3086942D68}"/>
          </ac:spMkLst>
        </pc:spChg>
        <pc:spChg chg="mod">
          <ac:chgData name="Harley Kidner" userId="5b13863f-857f-45ba-b29d-d3555fa5f842" providerId="ADAL" clId="{CF4FFEBC-A51A-2A49-A2E7-27E65608C95D}" dt="2024-04-22T15:32:30.002" v="348" actId="1076"/>
          <ac:spMkLst>
            <pc:docMk/>
            <pc:sldMk cId="1721712741" sldId="2134959413"/>
            <ac:spMk id="5" creationId="{D5D90F1B-B85A-4E4C-EC84-2A43B521DEDC}"/>
          </ac:spMkLst>
        </pc:spChg>
        <pc:spChg chg="mod">
          <ac:chgData name="Harley Kidner" userId="5b13863f-857f-45ba-b29d-d3555fa5f842" providerId="ADAL" clId="{CF4FFEBC-A51A-2A49-A2E7-27E65608C95D}" dt="2024-04-22T15:32:30.002" v="348" actId="1076"/>
          <ac:spMkLst>
            <pc:docMk/>
            <pc:sldMk cId="1721712741" sldId="2134959413"/>
            <ac:spMk id="6" creationId="{CFE93CE5-3C55-7C1A-64BF-6D3611EB5B15}"/>
          </ac:spMkLst>
        </pc:spChg>
        <pc:spChg chg="mod">
          <ac:chgData name="Harley Kidner" userId="5b13863f-857f-45ba-b29d-d3555fa5f842" providerId="ADAL" clId="{CF4FFEBC-A51A-2A49-A2E7-27E65608C95D}" dt="2024-04-22T15:32:30.002" v="348" actId="1076"/>
          <ac:spMkLst>
            <pc:docMk/>
            <pc:sldMk cId="1721712741" sldId="2134959413"/>
            <ac:spMk id="7" creationId="{2E86AB1A-01CB-E380-8536-DC34A37CF6EC}"/>
          </ac:spMkLst>
        </pc:spChg>
        <pc:spChg chg="mod">
          <ac:chgData name="Harley Kidner" userId="5b13863f-857f-45ba-b29d-d3555fa5f842" providerId="ADAL" clId="{CF4FFEBC-A51A-2A49-A2E7-27E65608C95D}" dt="2024-04-22T15:32:30.002" v="348" actId="1076"/>
          <ac:spMkLst>
            <pc:docMk/>
            <pc:sldMk cId="1721712741" sldId="2134959413"/>
            <ac:spMk id="8" creationId="{6947876C-1921-5F42-B659-A634FA38B90E}"/>
          </ac:spMkLst>
        </pc:spChg>
        <pc:spChg chg="mod">
          <ac:chgData name="Harley Kidner" userId="5b13863f-857f-45ba-b29d-d3555fa5f842" providerId="ADAL" clId="{CF4FFEBC-A51A-2A49-A2E7-27E65608C95D}" dt="2024-04-22T15:32:30.002" v="348" actId="1076"/>
          <ac:spMkLst>
            <pc:docMk/>
            <pc:sldMk cId="1721712741" sldId="2134959413"/>
            <ac:spMk id="9" creationId="{529F6B8A-81FE-B68F-0CFF-0C8CD09DF019}"/>
          </ac:spMkLst>
        </pc:spChg>
        <pc:spChg chg="add del mod">
          <ac:chgData name="Harley Kidner" userId="5b13863f-857f-45ba-b29d-d3555fa5f842" providerId="ADAL" clId="{CF4FFEBC-A51A-2A49-A2E7-27E65608C95D}" dt="2024-04-22T15:31:35.767" v="337" actId="6264"/>
          <ac:spMkLst>
            <pc:docMk/>
            <pc:sldMk cId="1721712741" sldId="2134959413"/>
            <ac:spMk id="10" creationId="{AFB5A7EE-D099-2D9D-A574-CDFA96EACBE7}"/>
          </ac:spMkLst>
        </pc:spChg>
        <pc:spChg chg="add mod ord">
          <ac:chgData name="Harley Kidner" userId="5b13863f-857f-45ba-b29d-d3555fa5f842" providerId="ADAL" clId="{CF4FFEBC-A51A-2A49-A2E7-27E65608C95D}" dt="2024-04-22T15:32:16.265" v="345" actId="6264"/>
          <ac:spMkLst>
            <pc:docMk/>
            <pc:sldMk cId="1721712741" sldId="2134959413"/>
            <ac:spMk id="11" creationId="{CCA13D05-1A8C-3D09-D503-5D84897A1BB8}"/>
          </ac:spMkLst>
        </pc:spChg>
        <pc:spChg chg="add del mod">
          <ac:chgData name="Harley Kidner" userId="5b13863f-857f-45ba-b29d-d3555fa5f842" providerId="ADAL" clId="{CF4FFEBC-A51A-2A49-A2E7-27E65608C95D}" dt="2024-04-22T15:32:16.265" v="345" actId="6264"/>
          <ac:spMkLst>
            <pc:docMk/>
            <pc:sldMk cId="1721712741" sldId="2134959413"/>
            <ac:spMk id="12" creationId="{9EE4B683-57B7-A29D-EDEC-B586EB6E3F62}"/>
          </ac:spMkLst>
        </pc:spChg>
        <pc:spChg chg="add del mod">
          <ac:chgData name="Harley Kidner" userId="5b13863f-857f-45ba-b29d-d3555fa5f842" providerId="ADAL" clId="{CF4FFEBC-A51A-2A49-A2E7-27E65608C95D}" dt="2024-04-22T15:32:16.265" v="345" actId="6264"/>
          <ac:spMkLst>
            <pc:docMk/>
            <pc:sldMk cId="1721712741" sldId="2134959413"/>
            <ac:spMk id="13" creationId="{FFEFD098-89E4-36CC-BB16-AEE9594C2E40}"/>
          </ac:spMkLst>
        </pc:spChg>
        <pc:spChg chg="mod ord">
          <ac:chgData name="Harley Kidner" userId="5b13863f-857f-45ba-b29d-d3555fa5f842" providerId="ADAL" clId="{CF4FFEBC-A51A-2A49-A2E7-27E65608C95D}" dt="2024-04-22T15:32:16.265" v="345" actId="6264"/>
          <ac:spMkLst>
            <pc:docMk/>
            <pc:sldMk cId="1721712741" sldId="2134959413"/>
            <ac:spMk id="14" creationId="{6AA4AD37-1056-7C40-F300-76068788B47A}"/>
          </ac:spMkLst>
        </pc:spChg>
        <pc:spChg chg="mod">
          <ac:chgData name="Harley Kidner" userId="5b13863f-857f-45ba-b29d-d3555fa5f842" providerId="ADAL" clId="{CF4FFEBC-A51A-2A49-A2E7-27E65608C95D}" dt="2024-04-22T15:32:30.002" v="348" actId="1076"/>
          <ac:spMkLst>
            <pc:docMk/>
            <pc:sldMk cId="1721712741" sldId="2134959413"/>
            <ac:spMk id="16" creationId="{3048B92C-ADE8-BA12-19B0-7A421F059A9A}"/>
          </ac:spMkLst>
        </pc:spChg>
        <pc:picChg chg="mod">
          <ac:chgData name="Harley Kidner" userId="5b13863f-857f-45ba-b29d-d3555fa5f842" providerId="ADAL" clId="{CF4FFEBC-A51A-2A49-A2E7-27E65608C95D}" dt="2024-04-22T15:32:30.002" v="348" actId="1076"/>
          <ac:picMkLst>
            <pc:docMk/>
            <pc:sldMk cId="1721712741" sldId="2134959413"/>
            <ac:picMk id="2" creationId="{3FCE2CD1-1467-8BE5-1868-888626113232}"/>
          </ac:picMkLst>
        </pc:picChg>
        <pc:picChg chg="mod">
          <ac:chgData name="Harley Kidner" userId="5b13863f-857f-45ba-b29d-d3555fa5f842" providerId="ADAL" clId="{CF4FFEBC-A51A-2A49-A2E7-27E65608C95D}" dt="2024-04-22T15:32:30.002" v="348" actId="1076"/>
          <ac:picMkLst>
            <pc:docMk/>
            <pc:sldMk cId="1721712741" sldId="2134959413"/>
            <ac:picMk id="3" creationId="{055657CF-6CCB-E1BF-2701-C1FC0B9905EC}"/>
          </ac:picMkLst>
        </pc:picChg>
      </pc:sldChg>
      <pc:sldChg chg="addSp delSp modSp mod modClrScheme chgLayout">
        <pc:chgData name="Harley Kidner" userId="5b13863f-857f-45ba-b29d-d3555fa5f842" providerId="ADAL" clId="{CF4FFEBC-A51A-2A49-A2E7-27E65608C95D}" dt="2024-04-22T15:37:47.666" v="383"/>
        <pc:sldMkLst>
          <pc:docMk/>
          <pc:sldMk cId="1863893500" sldId="2134959414"/>
        </pc:sldMkLst>
        <pc:spChg chg="add del mod">
          <ac:chgData name="Harley Kidner" userId="5b13863f-857f-45ba-b29d-d3555fa5f842" providerId="ADAL" clId="{CF4FFEBC-A51A-2A49-A2E7-27E65608C95D}" dt="2024-04-22T15:37:25.711" v="379" actId="6264"/>
          <ac:spMkLst>
            <pc:docMk/>
            <pc:sldMk cId="1863893500" sldId="2134959414"/>
            <ac:spMk id="2" creationId="{C262CCEF-3C42-AAA7-BE53-E0DF61F7C620}"/>
          </ac:spMkLst>
        </pc:spChg>
        <pc:spChg chg="add mod">
          <ac:chgData name="Harley Kidner" userId="5b13863f-857f-45ba-b29d-d3555fa5f842" providerId="ADAL" clId="{CF4FFEBC-A51A-2A49-A2E7-27E65608C95D}" dt="2024-04-22T15:37:47.666" v="383"/>
          <ac:spMkLst>
            <pc:docMk/>
            <pc:sldMk cId="1863893500" sldId="2134959414"/>
            <ac:spMk id="3" creationId="{324DC21C-139A-4443-5DD6-FABA9EF2963E}"/>
          </ac:spMkLst>
        </pc:spChg>
        <pc:spChg chg="del">
          <ac:chgData name="Harley Kidner" userId="5b13863f-857f-45ba-b29d-d3555fa5f842" providerId="ADAL" clId="{CF4FFEBC-A51A-2A49-A2E7-27E65608C95D}" dt="2024-04-22T15:37:40.741" v="382" actId="478"/>
          <ac:spMkLst>
            <pc:docMk/>
            <pc:sldMk cId="1863893500" sldId="2134959414"/>
            <ac:spMk id="4" creationId="{A0847587-3E1B-4136-DB13-43D8F564203E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9" creationId="{ACB276EA-CE00-8208-5F9C-71A01250CB4D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16" creationId="{4CB1CFDA-9446-1011-E716-AAC919E4D298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27" creationId="{63BA764A-00F3-7D6A-F603-705F017AE7B6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28" creationId="{DEE0AE40-1DF8-B22F-FB0B-46E8E224727F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29" creationId="{ACE0E783-3F3C-4AB8-E88E-B1239A10C28D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0" creationId="{FC4B7265-C4B9-0BB9-6C60-7B63770E63F0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1" creationId="{3FEE715F-57C2-255C-7200-F9E8CE67572F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2" creationId="{755F3FAC-6A9C-4206-178D-4032CF0F16DE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3" creationId="{DB6C3146-69AF-EB8F-5D7D-51EAD22AC5E2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4" creationId="{4B933783-665D-C50C-B95B-DACCD2B9C2F5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5" creationId="{CC9BAEE1-38D8-B39A-B948-7988D7B40535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6" creationId="{7A8E574B-4BFA-785F-33BB-8D1EE0C55F3C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7" creationId="{D93B8ED2-26DA-7C85-DCAE-05909696E2EF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8" creationId="{48298D67-4F03-19F9-7186-6CB00E439DEA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9" creationId="{63819DE3-BA31-A71B-6F4F-9DB311A0F73E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40" creationId="{BED1E845-B799-BC85-0948-97FCF8348295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41" creationId="{D613E877-28C8-139A-B6F8-0263E4E501C1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42" creationId="{027B9DAB-1943-5CD8-7C70-3DE069A1D68A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43" creationId="{C167B0A9-4616-E9CE-07B2-0BAE696D8B93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44" creationId="{E766C914-CDFD-D9F8-5F1A-B3A2D71F0EC8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46" creationId="{33902F5D-EC3F-2B1A-6A22-801F63EC10D5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47" creationId="{09CF5D4D-5CDC-4DAC-5065-1BBF2C7FD374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48" creationId="{351F84B2-5963-7374-B1C7-BC67C82C03C3}"/>
          </ac:spMkLst>
        </pc:spChg>
        <pc:spChg chg="mod ord">
          <ac:chgData name="Harley Kidner" userId="5b13863f-857f-45ba-b29d-d3555fa5f842" providerId="ADAL" clId="{CF4FFEBC-A51A-2A49-A2E7-27E65608C95D}" dt="2024-04-22T15:37:28.522" v="380" actId="20577"/>
          <ac:spMkLst>
            <pc:docMk/>
            <pc:sldMk cId="1863893500" sldId="2134959414"/>
            <ac:spMk id="49" creationId="{019A0867-D91A-C853-9980-3F0B0DFF49E5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51" creationId="{3A13693A-6CC1-22ED-34F5-9ACE4636F2B0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52" creationId="{9BF9AF7F-18D6-7FCA-4115-E2E7E9203013}"/>
          </ac:spMkLst>
        </pc:spChg>
        <pc:grpChg chg="mod">
          <ac:chgData name="Harley Kidner" userId="5b13863f-857f-45ba-b29d-d3555fa5f842" providerId="ADAL" clId="{CF4FFEBC-A51A-2A49-A2E7-27E65608C95D}" dt="2024-04-22T15:37:36.689" v="381" actId="1076"/>
          <ac:grpSpMkLst>
            <pc:docMk/>
            <pc:sldMk cId="1863893500" sldId="2134959414"/>
            <ac:grpSpMk id="15" creationId="{78D1E7E4-F281-FA13-A9FB-63B768A5B455}"/>
          </ac:grpSpMkLst>
        </pc:grpChg>
        <pc:cxnChg chg="mod">
          <ac:chgData name="Harley Kidner" userId="5b13863f-857f-45ba-b29d-d3555fa5f842" providerId="ADAL" clId="{CF4FFEBC-A51A-2A49-A2E7-27E65608C95D}" dt="2024-04-22T15:37:36.689" v="381" actId="1076"/>
          <ac:cxnSpMkLst>
            <pc:docMk/>
            <pc:sldMk cId="1863893500" sldId="2134959414"/>
            <ac:cxnSpMk id="45" creationId="{C2279D7C-3437-B09B-847F-FF40485B6EE7}"/>
          </ac:cxnSpMkLst>
        </pc:cxnChg>
      </pc:sldChg>
      <pc:sldChg chg="addSp delSp modSp mod modClrScheme chgLayout">
        <pc:chgData name="Harley Kidner" userId="5b13863f-857f-45ba-b29d-d3555fa5f842" providerId="ADAL" clId="{CF4FFEBC-A51A-2A49-A2E7-27E65608C95D}" dt="2024-04-22T15:35:12.038" v="377" actId="114"/>
        <pc:sldMkLst>
          <pc:docMk/>
          <pc:sldMk cId="67608663" sldId="2147375346"/>
        </pc:sldMkLst>
        <pc:spChg chg="mod ord">
          <ac:chgData name="Harley Kidner" userId="5b13863f-857f-45ba-b29d-d3555fa5f842" providerId="ADAL" clId="{CF4FFEBC-A51A-2A49-A2E7-27E65608C95D}" dt="2024-04-22T15:33:04.145" v="355" actId="6264"/>
          <ac:spMkLst>
            <pc:docMk/>
            <pc:sldMk cId="67608663" sldId="2147375346"/>
            <ac:spMk id="2" creationId="{5A71BB6C-25CF-41B0-9CA7-C80EA702FC55}"/>
          </ac:spMkLst>
        </pc:spChg>
        <pc:spChg chg="add del mod">
          <ac:chgData name="Harley Kidner" userId="5b13863f-857f-45ba-b29d-d3555fa5f842" providerId="ADAL" clId="{CF4FFEBC-A51A-2A49-A2E7-27E65608C95D}" dt="2024-04-22T15:32:56.447" v="354" actId="6264"/>
          <ac:spMkLst>
            <pc:docMk/>
            <pc:sldMk cId="67608663" sldId="2147375346"/>
            <ac:spMk id="3" creationId="{D42721EB-BC2A-D3BD-400B-01154B9A3B27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5" creationId="{DBE764D0-0106-4B43-8F3B-FDADCB8EF6A5}"/>
          </ac:spMkLst>
        </pc:spChg>
        <pc:spChg chg="add del mod">
          <ac:chgData name="Harley Kidner" userId="5b13863f-857f-45ba-b29d-d3555fa5f842" providerId="ADAL" clId="{CF4FFEBC-A51A-2A49-A2E7-27E65608C95D}" dt="2024-04-22T15:33:04.145" v="355" actId="6264"/>
          <ac:spMkLst>
            <pc:docMk/>
            <pc:sldMk cId="67608663" sldId="2147375346"/>
            <ac:spMk id="6" creationId="{AA216AC0-B443-C7A2-99C7-4182C14F7D48}"/>
          </ac:spMkLst>
        </pc:spChg>
        <pc:spChg chg="add mod">
          <ac:chgData name="Harley Kidner" userId="5b13863f-857f-45ba-b29d-d3555fa5f842" providerId="ADAL" clId="{CF4FFEBC-A51A-2A49-A2E7-27E65608C95D}" dt="2024-04-22T15:35:12.038" v="377" actId="114"/>
          <ac:spMkLst>
            <pc:docMk/>
            <pc:sldMk cId="67608663" sldId="2147375346"/>
            <ac:spMk id="7" creationId="{5D3EA4E5-8EDD-9F9F-3EAD-BD9B2D8CE663}"/>
          </ac:spMkLst>
        </pc:spChg>
        <pc:spChg chg="mod">
          <ac:chgData name="Harley Kidner" userId="5b13863f-857f-45ba-b29d-d3555fa5f842" providerId="ADAL" clId="{CF4FFEBC-A51A-2A49-A2E7-27E65608C95D}" dt="2024-04-22T15:33:27.542" v="362" actId="1035"/>
          <ac:spMkLst>
            <pc:docMk/>
            <pc:sldMk cId="67608663" sldId="2147375346"/>
            <ac:spMk id="10" creationId="{25DB08BC-82A7-97A5-EE63-EAB944944627}"/>
          </ac:spMkLst>
        </pc:spChg>
        <pc:spChg chg="del mod">
          <ac:chgData name="Harley Kidner" userId="5b13863f-857f-45ba-b29d-d3555fa5f842" providerId="ADAL" clId="{CF4FFEBC-A51A-2A49-A2E7-27E65608C95D}" dt="2024-04-22T15:34:03.913" v="371" actId="478"/>
          <ac:spMkLst>
            <pc:docMk/>
            <pc:sldMk cId="67608663" sldId="2147375346"/>
            <ac:spMk id="11" creationId="{4DC60271-7BF8-B935-AD6E-9653E208AD3B}"/>
          </ac:spMkLst>
        </pc:spChg>
        <pc:spChg chg="del mod">
          <ac:chgData name="Harley Kidner" userId="5b13863f-857f-45ba-b29d-d3555fa5f842" providerId="ADAL" clId="{CF4FFEBC-A51A-2A49-A2E7-27E65608C95D}" dt="2024-04-22T15:33:48.824" v="364" actId="478"/>
          <ac:spMkLst>
            <pc:docMk/>
            <pc:sldMk cId="67608663" sldId="2147375346"/>
            <ac:spMk id="35" creationId="{73669CF3-EAC5-4C8D-8B97-EFD40FFA67E9}"/>
          </ac:spMkLst>
        </pc:spChg>
        <pc:spChg chg="mod">
          <ac:chgData name="Harley Kidner" userId="5b13863f-857f-45ba-b29d-d3555fa5f842" providerId="ADAL" clId="{CF4FFEBC-A51A-2A49-A2E7-27E65608C95D}" dt="2024-04-22T15:33:27.542" v="362" actId="1035"/>
          <ac:spMkLst>
            <pc:docMk/>
            <pc:sldMk cId="67608663" sldId="2147375346"/>
            <ac:spMk id="37" creationId="{96257856-2A2B-4AB3-AEA1-88396B23D302}"/>
          </ac:spMkLst>
        </pc:spChg>
        <pc:spChg chg="mod">
          <ac:chgData name="Harley Kidner" userId="5b13863f-857f-45ba-b29d-d3555fa5f842" providerId="ADAL" clId="{CF4FFEBC-A51A-2A49-A2E7-27E65608C95D}" dt="2024-04-22T15:33:27.542" v="362" actId="1035"/>
          <ac:spMkLst>
            <pc:docMk/>
            <pc:sldMk cId="67608663" sldId="2147375346"/>
            <ac:spMk id="38" creationId="{DDDC2A12-2716-439B-BAE1-9550F025F49C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41" creationId="{F40683D7-BD3F-41E0-9FCF-3FEF37B4F770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42" creationId="{4C2EEA3C-1205-4628-AC74-4554D416240E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45" creationId="{25FE5DF2-6C7C-4BCA-8941-321D8122D33D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46" creationId="{AB8E303F-3724-48EC-88B9-109331F38BA0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49" creationId="{2A09502F-0576-40F2-9C3C-6497EF85A77E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50" creationId="{2B3FB145-87AE-4FC8-88ED-F10744005654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53" creationId="{B2ED4295-B86D-41ED-971F-16971C1FF401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55" creationId="{0CE56C34-0631-423A-A211-3AF36C03ACC2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56" creationId="{5E8A2322-59A4-44EC-B679-F5D4E3367C26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60" creationId="{AC7AFE70-12D3-43B2-A387-2CE31CFF2B93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62" creationId="{B74BCEFB-F991-702F-EFA3-CDEFEE648B9D}"/>
          </ac:spMkLst>
        </pc:spChg>
        <pc:spChg chg="mod">
          <ac:chgData name="Harley Kidner" userId="5b13863f-857f-45ba-b29d-d3555fa5f842" providerId="ADAL" clId="{CF4FFEBC-A51A-2A49-A2E7-27E65608C95D}" dt="2024-04-22T15:33:27.542" v="362" actId="1035"/>
          <ac:spMkLst>
            <pc:docMk/>
            <pc:sldMk cId="67608663" sldId="2147375346"/>
            <ac:spMk id="66" creationId="{D19F52B5-0CEE-401C-8D4E-AFD413B506C6}"/>
          </ac:spMkLst>
        </pc:spChg>
        <pc:spChg chg="mod">
          <ac:chgData name="Harley Kidner" userId="5b13863f-857f-45ba-b29d-d3555fa5f842" providerId="ADAL" clId="{CF4FFEBC-A51A-2A49-A2E7-27E65608C95D}" dt="2024-04-22T15:33:27.542" v="362" actId="1035"/>
          <ac:spMkLst>
            <pc:docMk/>
            <pc:sldMk cId="67608663" sldId="2147375346"/>
            <ac:spMk id="67" creationId="{BD67E859-8E3B-407D-8BFD-F5E0AA61D81F}"/>
          </ac:spMkLst>
        </pc:spChg>
        <pc:spChg chg="mod">
          <ac:chgData name="Harley Kidner" userId="5b13863f-857f-45ba-b29d-d3555fa5f842" providerId="ADAL" clId="{CF4FFEBC-A51A-2A49-A2E7-27E65608C95D}" dt="2024-04-22T15:33:27.542" v="362" actId="1035"/>
          <ac:spMkLst>
            <pc:docMk/>
            <pc:sldMk cId="67608663" sldId="2147375346"/>
            <ac:spMk id="86" creationId="{7CD2852C-BC93-E1B0-011C-3EA5CFEEEC5A}"/>
          </ac:spMkLst>
        </pc:spChg>
        <pc:graphicFrameChg chg="mod">
          <ac:chgData name="Harley Kidner" userId="5b13863f-857f-45ba-b29d-d3555fa5f842" providerId="ADAL" clId="{CF4FFEBC-A51A-2A49-A2E7-27E65608C95D}" dt="2024-04-22T15:33:42.905" v="363" actId="1076"/>
          <ac:graphicFrameMkLst>
            <pc:docMk/>
            <pc:sldMk cId="67608663" sldId="2147375346"/>
            <ac:graphicFrameMk id="39" creationId="{B121ABF4-1D8B-48F4-ACC3-ED57D123AECC}"/>
          </ac:graphicFrameMkLst>
        </pc:graphicFrameChg>
        <pc:graphicFrameChg chg="mod">
          <ac:chgData name="Harley Kidner" userId="5b13863f-857f-45ba-b29d-d3555fa5f842" providerId="ADAL" clId="{CF4FFEBC-A51A-2A49-A2E7-27E65608C95D}" dt="2024-04-22T15:33:42.905" v="363" actId="1076"/>
          <ac:graphicFrameMkLst>
            <pc:docMk/>
            <pc:sldMk cId="67608663" sldId="2147375346"/>
            <ac:graphicFrameMk id="40" creationId="{A4428C6D-F74E-4D4D-9C3D-DA2730566E59}"/>
          </ac:graphicFrameMkLst>
        </pc:graphicFrameChg>
        <pc:picChg chg="mod">
          <ac:chgData name="Harley Kidner" userId="5b13863f-857f-45ba-b29d-d3555fa5f842" providerId="ADAL" clId="{CF4FFEBC-A51A-2A49-A2E7-27E65608C95D}" dt="2024-04-22T15:33:27.542" v="362" actId="1035"/>
          <ac:picMkLst>
            <pc:docMk/>
            <pc:sldMk cId="67608663" sldId="2147375346"/>
            <ac:picMk id="4" creationId="{6AF59F6E-2868-A9F6-335D-8E6A6628B17C}"/>
          </ac:picMkLst>
        </pc:picChg>
      </pc:sldChg>
      <pc:sldChg chg="addSp delSp modSp mod modClrScheme chgLayout">
        <pc:chgData name="Harley Kidner" userId="5b13863f-857f-45ba-b29d-d3555fa5f842" providerId="ADAL" clId="{CF4FFEBC-A51A-2A49-A2E7-27E65608C95D}" dt="2024-04-22T15:39:11.603" v="401" actId="1076"/>
        <pc:sldMkLst>
          <pc:docMk/>
          <pc:sldMk cId="2337764562" sldId="2147375347"/>
        </pc:sldMkLst>
        <pc:spChg chg="add del mod">
          <ac:chgData name="Harley Kidner" userId="5b13863f-857f-45ba-b29d-d3555fa5f842" providerId="ADAL" clId="{CF4FFEBC-A51A-2A49-A2E7-27E65608C95D}" dt="2024-04-22T15:39:03.666" v="398" actId="6264"/>
          <ac:spMkLst>
            <pc:docMk/>
            <pc:sldMk cId="2337764562" sldId="2147375347"/>
            <ac:spMk id="2" creationId="{E60F8EDC-35CB-8F8B-3799-1BAC1BBF21A2}"/>
          </ac:spMkLst>
        </pc:spChg>
        <pc:spChg chg="add del mod">
          <ac:chgData name="Harley Kidner" userId="5b13863f-857f-45ba-b29d-d3555fa5f842" providerId="ADAL" clId="{CF4FFEBC-A51A-2A49-A2E7-27E65608C95D}" dt="2024-04-22T15:39:03.956" v="399" actId="6264"/>
          <ac:spMkLst>
            <pc:docMk/>
            <pc:sldMk cId="2337764562" sldId="2147375347"/>
            <ac:spMk id="3" creationId="{F729A05E-E194-8852-FA79-A41076BB1CBB}"/>
          </ac:spMkLst>
        </pc:spChg>
        <pc:spChg chg="mod ord">
          <ac:chgData name="Harley Kidner" userId="5b13863f-857f-45ba-b29d-d3555fa5f842" providerId="ADAL" clId="{CF4FFEBC-A51A-2A49-A2E7-27E65608C95D}" dt="2024-04-22T15:39:11.603" v="401" actId="1076"/>
          <ac:spMkLst>
            <pc:docMk/>
            <pc:sldMk cId="2337764562" sldId="2147375347"/>
            <ac:spMk id="6" creationId="{810D4759-03F2-98A5-3526-1EB60801ED0A}"/>
          </ac:spMkLst>
        </pc:spChg>
      </pc:sldChg>
      <pc:sldChg chg="addSp delSp modSp mod modClrScheme chgLayout">
        <pc:chgData name="Harley Kidner" userId="5b13863f-857f-45ba-b29d-d3555fa5f842" providerId="ADAL" clId="{CF4FFEBC-A51A-2A49-A2E7-27E65608C95D}" dt="2024-04-22T15:38:52.174" v="396" actId="114"/>
        <pc:sldMkLst>
          <pc:docMk/>
          <pc:sldMk cId="2059467524" sldId="2147375348"/>
        </pc:sldMkLst>
        <pc:spChg chg="add del mod">
          <ac:chgData name="Harley Kidner" userId="5b13863f-857f-45ba-b29d-d3555fa5f842" providerId="ADAL" clId="{CF4FFEBC-A51A-2A49-A2E7-27E65608C95D}" dt="2024-04-22T15:37:56.708" v="385" actId="6264"/>
          <ac:spMkLst>
            <pc:docMk/>
            <pc:sldMk cId="2059467524" sldId="2147375348"/>
            <ac:spMk id="3" creationId="{26EDCA8D-C644-1963-B7B8-F19542235826}"/>
          </ac:spMkLst>
        </pc:spChg>
        <pc:spChg chg="del">
          <ac:chgData name="Harley Kidner" userId="5b13863f-857f-45ba-b29d-d3555fa5f842" providerId="ADAL" clId="{CF4FFEBC-A51A-2A49-A2E7-27E65608C95D}" dt="2024-04-22T15:38:22.372" v="389" actId="478"/>
          <ac:spMkLst>
            <pc:docMk/>
            <pc:sldMk cId="2059467524" sldId="2147375348"/>
            <ac:spMk id="4" creationId="{BB3F707D-B317-FA84-01B1-66CC0BF387DB}"/>
          </ac:spMkLst>
        </pc:spChg>
        <pc:spChg chg="add mod ord">
          <ac:chgData name="Harley Kidner" userId="5b13863f-857f-45ba-b29d-d3555fa5f842" providerId="ADAL" clId="{CF4FFEBC-A51A-2A49-A2E7-27E65608C95D}" dt="2024-04-22T15:38:52.174" v="396" actId="114"/>
          <ac:spMkLst>
            <pc:docMk/>
            <pc:sldMk cId="2059467524" sldId="2147375348"/>
            <ac:spMk id="5" creationId="{9C28F741-D142-5ADC-8AAB-616617316FEE}"/>
          </ac:spMkLst>
        </pc:spChg>
        <pc:spChg chg="add del mod">
          <ac:chgData name="Harley Kidner" userId="5b13863f-857f-45ba-b29d-d3555fa5f842" providerId="ADAL" clId="{CF4FFEBC-A51A-2A49-A2E7-27E65608C95D}" dt="2024-04-22T15:38:50.674" v="395" actId="6264"/>
          <ac:spMkLst>
            <pc:docMk/>
            <pc:sldMk cId="2059467524" sldId="2147375348"/>
            <ac:spMk id="6" creationId="{6C1BDB45-8121-C758-E97F-3F73D2D85C1F}"/>
          </ac:spMkLst>
        </pc:spChg>
        <pc:spChg chg="add del mod">
          <ac:chgData name="Harley Kidner" userId="5b13863f-857f-45ba-b29d-d3555fa5f842" providerId="ADAL" clId="{CF4FFEBC-A51A-2A49-A2E7-27E65608C95D}" dt="2024-04-22T15:38:50.674" v="395" actId="6264"/>
          <ac:spMkLst>
            <pc:docMk/>
            <pc:sldMk cId="2059467524" sldId="2147375348"/>
            <ac:spMk id="7" creationId="{F9507272-4E00-5CD1-6B26-8F24B3976362}"/>
          </ac:spMkLst>
        </pc:spChg>
        <pc:spChg chg="mod">
          <ac:chgData name="Harley Kidner" userId="5b13863f-857f-45ba-b29d-d3555fa5f842" providerId="ADAL" clId="{CF4FFEBC-A51A-2A49-A2E7-27E65608C95D}" dt="2024-04-22T15:38:03.998" v="386" actId="1076"/>
          <ac:spMkLst>
            <pc:docMk/>
            <pc:sldMk cId="2059467524" sldId="2147375348"/>
            <ac:spMk id="9" creationId="{13763BC1-5D3E-6F89-09E8-F63872FF99D3}"/>
          </ac:spMkLst>
        </pc:spChg>
        <pc:spChg chg="mod ord">
          <ac:chgData name="Harley Kidner" userId="5b13863f-857f-45ba-b29d-d3555fa5f842" providerId="ADAL" clId="{CF4FFEBC-A51A-2A49-A2E7-27E65608C95D}" dt="2024-04-22T15:38:50.674" v="395" actId="6264"/>
          <ac:spMkLst>
            <pc:docMk/>
            <pc:sldMk cId="2059467524" sldId="2147375348"/>
            <ac:spMk id="14" creationId="{6EFFBB2D-B5C4-1852-09E4-A27F1521139D}"/>
          </ac:spMkLst>
        </pc:spChg>
        <pc:spChg chg="mod">
          <ac:chgData name="Harley Kidner" userId="5b13863f-857f-45ba-b29d-d3555fa5f842" providerId="ADAL" clId="{CF4FFEBC-A51A-2A49-A2E7-27E65608C95D}" dt="2024-04-22T15:38:03.998" v="386" actId="1076"/>
          <ac:spMkLst>
            <pc:docMk/>
            <pc:sldMk cId="2059467524" sldId="2147375348"/>
            <ac:spMk id="16" creationId="{1E34A94B-D61E-D17A-70AB-A2B7545DE681}"/>
          </ac:spMkLst>
        </pc:spChg>
        <pc:graphicFrameChg chg="mod">
          <ac:chgData name="Harley Kidner" userId="5b13863f-857f-45ba-b29d-d3555fa5f842" providerId="ADAL" clId="{CF4FFEBC-A51A-2A49-A2E7-27E65608C95D}" dt="2024-04-22T15:38:18.173" v="388" actId="1076"/>
          <ac:graphicFrameMkLst>
            <pc:docMk/>
            <pc:sldMk cId="2059467524" sldId="2147375348"/>
            <ac:graphicFrameMk id="2" creationId="{67BC99BF-7038-2180-B89F-751DB7BAE616}"/>
          </ac:graphicFrameMkLst>
        </pc:graphicFrameChg>
      </pc:sldChg>
      <pc:sldChg chg="addSp delSp modSp mod modClrScheme chgLayout">
        <pc:chgData name="Harley Kidner" userId="5b13863f-857f-45ba-b29d-d3555fa5f842" providerId="ADAL" clId="{CF4FFEBC-A51A-2A49-A2E7-27E65608C95D}" dt="2024-04-22T20:11:11.538" v="1415" actId="1076"/>
        <pc:sldMkLst>
          <pc:docMk/>
          <pc:sldMk cId="4015591093" sldId="2147375350"/>
        </pc:sldMkLst>
        <pc:spChg chg="add del mod ord">
          <ac:chgData name="Harley Kidner" userId="5b13863f-857f-45ba-b29d-d3555fa5f842" providerId="ADAL" clId="{CF4FFEBC-A51A-2A49-A2E7-27E65608C95D}" dt="2024-04-22T15:40:11.868" v="428" actId="6264"/>
          <ac:spMkLst>
            <pc:docMk/>
            <pc:sldMk cId="4015591093" sldId="2147375350"/>
            <ac:spMk id="2" creationId="{3F40FC7B-F801-3A98-513E-FC37FE8187EF}"/>
          </ac:spMkLst>
        </pc:spChg>
        <pc:spChg chg="del">
          <ac:chgData name="Harley Kidner" userId="5b13863f-857f-45ba-b29d-d3555fa5f842" providerId="ADAL" clId="{CF4FFEBC-A51A-2A49-A2E7-27E65608C95D}" dt="2024-04-22T15:40:37.279" v="442" actId="478"/>
          <ac:spMkLst>
            <pc:docMk/>
            <pc:sldMk cId="4015591093" sldId="2147375350"/>
            <ac:spMk id="4" creationId="{1BC8766E-9817-1717-CC5E-D72A8693170B}"/>
          </ac:spMkLst>
        </pc:spChg>
        <pc:spChg chg="del">
          <ac:chgData name="Harley Kidner" userId="5b13863f-857f-45ba-b29d-d3555fa5f842" providerId="ADAL" clId="{CF4FFEBC-A51A-2A49-A2E7-27E65608C95D}" dt="2024-04-22T15:40:17.618" v="430" actId="478"/>
          <ac:spMkLst>
            <pc:docMk/>
            <pc:sldMk cId="4015591093" sldId="2147375350"/>
            <ac:spMk id="5" creationId="{09B5FCE5-46BF-A86A-DD06-F90324FD1489}"/>
          </ac:spMkLst>
        </pc:spChg>
        <pc:spChg chg="mod ord">
          <ac:chgData name="Harley Kidner" userId="5b13863f-857f-45ba-b29d-d3555fa5f842" providerId="ADAL" clId="{CF4FFEBC-A51A-2A49-A2E7-27E65608C95D}" dt="2024-04-22T20:11:11.538" v="1415" actId="1076"/>
          <ac:spMkLst>
            <pc:docMk/>
            <pc:sldMk cId="4015591093" sldId="2147375350"/>
            <ac:spMk id="6" creationId="{0382343F-0E46-1202-CDB7-378281401F1F}"/>
          </ac:spMkLst>
        </pc:spChg>
        <pc:spChg chg="add del mod">
          <ac:chgData name="Harley Kidner" userId="5b13863f-857f-45ba-b29d-d3555fa5f842" providerId="ADAL" clId="{CF4FFEBC-A51A-2A49-A2E7-27E65608C95D}" dt="2024-04-22T15:40:11.868" v="428" actId="6264"/>
          <ac:spMkLst>
            <pc:docMk/>
            <pc:sldMk cId="4015591093" sldId="2147375350"/>
            <ac:spMk id="7" creationId="{129EAAED-29AA-F3CF-FA11-D1C876D7CA72}"/>
          </ac:spMkLst>
        </pc:spChg>
        <pc:spChg chg="add mod ord">
          <ac:chgData name="Harley Kidner" userId="5b13863f-857f-45ba-b29d-d3555fa5f842" providerId="ADAL" clId="{CF4FFEBC-A51A-2A49-A2E7-27E65608C95D}" dt="2024-04-22T20:11:08.200" v="1413" actId="20577"/>
          <ac:spMkLst>
            <pc:docMk/>
            <pc:sldMk cId="4015591093" sldId="2147375350"/>
            <ac:spMk id="8" creationId="{CBB652A9-690F-BEA0-3EA7-23847215E5A8}"/>
          </ac:spMkLst>
        </pc:spChg>
        <pc:spChg chg="add del mod">
          <ac:chgData name="Harley Kidner" userId="5b13863f-857f-45ba-b29d-d3555fa5f842" providerId="ADAL" clId="{CF4FFEBC-A51A-2A49-A2E7-27E65608C95D}" dt="2024-04-22T15:40:27.110" v="439" actId="6264"/>
          <ac:spMkLst>
            <pc:docMk/>
            <pc:sldMk cId="4015591093" sldId="2147375350"/>
            <ac:spMk id="9" creationId="{22543E54-E98B-CAE6-35A9-99EBBA2A175D}"/>
          </ac:spMkLst>
        </pc:spChg>
        <pc:spChg chg="add del mod">
          <ac:chgData name="Harley Kidner" userId="5b13863f-857f-45ba-b29d-d3555fa5f842" providerId="ADAL" clId="{CF4FFEBC-A51A-2A49-A2E7-27E65608C95D}" dt="2024-04-22T15:40:27.110" v="439" actId="6264"/>
          <ac:spMkLst>
            <pc:docMk/>
            <pc:sldMk cId="4015591093" sldId="2147375350"/>
            <ac:spMk id="10" creationId="{76134425-AECD-C6DE-B718-BF54AF103C4C}"/>
          </ac:spMkLst>
        </pc:spChg>
        <pc:spChg chg="add del mod">
          <ac:chgData name="Harley Kidner" userId="5b13863f-857f-45ba-b29d-d3555fa5f842" providerId="ADAL" clId="{CF4FFEBC-A51A-2A49-A2E7-27E65608C95D}" dt="2024-04-22T15:40:26.197" v="438" actId="6264"/>
          <ac:spMkLst>
            <pc:docMk/>
            <pc:sldMk cId="4015591093" sldId="2147375350"/>
            <ac:spMk id="11" creationId="{CB1357FA-0F7A-3ABB-FDA5-1444C0DC1DCD}"/>
          </ac:spMkLst>
        </pc:spChg>
        <pc:spChg chg="add del mod">
          <ac:chgData name="Harley Kidner" userId="5b13863f-857f-45ba-b29d-d3555fa5f842" providerId="ADAL" clId="{CF4FFEBC-A51A-2A49-A2E7-27E65608C95D}" dt="2024-04-22T15:40:26.197" v="438" actId="6264"/>
          <ac:spMkLst>
            <pc:docMk/>
            <pc:sldMk cId="4015591093" sldId="2147375350"/>
            <ac:spMk id="12" creationId="{6735A411-88C0-580B-684C-9BBC0845DA70}"/>
          </ac:spMkLst>
        </pc:spChg>
        <pc:spChg chg="add mod">
          <ac:chgData name="Harley Kidner" userId="5b13863f-857f-45ba-b29d-d3555fa5f842" providerId="ADAL" clId="{CF4FFEBC-A51A-2A49-A2E7-27E65608C95D}" dt="2024-04-22T15:40:58.808" v="446" actId="114"/>
          <ac:spMkLst>
            <pc:docMk/>
            <pc:sldMk cId="4015591093" sldId="2147375350"/>
            <ac:spMk id="13" creationId="{38838112-88D1-88C6-59DF-6C3A5E29925E}"/>
          </ac:spMkLst>
        </pc:spChg>
        <pc:picChg chg="mod">
          <ac:chgData name="Harley Kidner" userId="5b13863f-857f-45ba-b29d-d3555fa5f842" providerId="ADAL" clId="{CF4FFEBC-A51A-2A49-A2E7-27E65608C95D}" dt="2024-04-22T15:40:34.241" v="441" actId="1076"/>
          <ac:picMkLst>
            <pc:docMk/>
            <pc:sldMk cId="4015591093" sldId="2147375350"/>
            <ac:picMk id="3" creationId="{0079B6E0-BF20-412E-E0BC-5407C8089CA5}"/>
          </ac:picMkLst>
        </pc:picChg>
      </pc:sldChg>
      <pc:sldChg chg="addSp delSp modSp mod modClrScheme chgLayout">
        <pc:chgData name="Harley Kidner" userId="5b13863f-857f-45ba-b29d-d3555fa5f842" providerId="ADAL" clId="{CF4FFEBC-A51A-2A49-A2E7-27E65608C95D}" dt="2024-04-22T15:41:15.113" v="449" actId="114"/>
        <pc:sldMkLst>
          <pc:docMk/>
          <pc:sldMk cId="1159379627" sldId="2147375353"/>
        </pc:sldMkLst>
        <pc:spChg chg="add del mod ord">
          <ac:chgData name="Harley Kidner" userId="5b13863f-857f-45ba-b29d-d3555fa5f842" providerId="ADAL" clId="{CF4FFEBC-A51A-2A49-A2E7-27E65608C95D}" dt="2024-04-22T15:39:26.831" v="405" actId="6264"/>
          <ac:spMkLst>
            <pc:docMk/>
            <pc:sldMk cId="1159379627" sldId="2147375353"/>
            <ac:spMk id="2" creationId="{D09DC9F6-14F7-4568-4E68-AF6AF376AFEC}"/>
          </ac:spMkLst>
        </pc:spChg>
        <pc:spChg chg="add del mod">
          <ac:chgData name="Harley Kidner" userId="5b13863f-857f-45ba-b29d-d3555fa5f842" providerId="ADAL" clId="{CF4FFEBC-A51A-2A49-A2E7-27E65608C95D}" dt="2024-04-22T15:39:26.831" v="405" actId="6264"/>
          <ac:spMkLst>
            <pc:docMk/>
            <pc:sldMk cId="1159379627" sldId="2147375353"/>
            <ac:spMk id="4" creationId="{03F32BB4-F383-985C-53B0-F27423FD623B}"/>
          </ac:spMkLst>
        </pc:spChg>
        <pc:spChg chg="add mod ord">
          <ac:chgData name="Harley Kidner" userId="5b13863f-857f-45ba-b29d-d3555fa5f842" providerId="ADAL" clId="{CF4FFEBC-A51A-2A49-A2E7-27E65608C95D}" dt="2024-04-22T15:39:51.912" v="425" actId="20577"/>
          <ac:spMkLst>
            <pc:docMk/>
            <pc:sldMk cId="1159379627" sldId="2147375353"/>
            <ac:spMk id="5" creationId="{C4B57966-D1E8-D5A5-D068-F3A7FA8D9A11}"/>
          </ac:spMkLst>
        </pc:spChg>
        <pc:spChg chg="mod ord">
          <ac:chgData name="Harley Kidner" userId="5b13863f-857f-45ba-b29d-d3555fa5f842" providerId="ADAL" clId="{CF4FFEBC-A51A-2A49-A2E7-27E65608C95D}" dt="2024-04-22T15:39:36.008" v="411" actId="6264"/>
          <ac:spMkLst>
            <pc:docMk/>
            <pc:sldMk cId="1159379627" sldId="2147375353"/>
            <ac:spMk id="6" creationId="{47E1EBFA-BECE-1E7C-1634-59BCE4AC7D80}"/>
          </ac:spMkLst>
        </pc:spChg>
        <pc:spChg chg="del">
          <ac:chgData name="Harley Kidner" userId="5b13863f-857f-45ba-b29d-d3555fa5f842" providerId="ADAL" clId="{CF4FFEBC-A51A-2A49-A2E7-27E65608C95D}" dt="2024-04-22T15:39:30.102" v="406" actId="478"/>
          <ac:spMkLst>
            <pc:docMk/>
            <pc:sldMk cId="1159379627" sldId="2147375353"/>
            <ac:spMk id="7" creationId="{9F34CC08-6CA0-C9D4-5629-4A875B99C836}"/>
          </ac:spMkLst>
        </pc:spChg>
        <pc:spChg chg="del">
          <ac:chgData name="Harley Kidner" userId="5b13863f-857f-45ba-b29d-d3555fa5f842" providerId="ADAL" clId="{CF4FFEBC-A51A-2A49-A2E7-27E65608C95D}" dt="2024-04-22T15:41:02.340" v="447" actId="478"/>
          <ac:spMkLst>
            <pc:docMk/>
            <pc:sldMk cId="1159379627" sldId="2147375353"/>
            <ac:spMk id="8" creationId="{CF25DB93-D6B5-A7C1-0EF1-EFE7CC5917C0}"/>
          </ac:spMkLst>
        </pc:spChg>
        <pc:spChg chg="add del mod">
          <ac:chgData name="Harley Kidner" userId="5b13863f-857f-45ba-b29d-d3555fa5f842" providerId="ADAL" clId="{CF4FFEBC-A51A-2A49-A2E7-27E65608C95D}" dt="2024-04-22T15:39:35.885" v="410" actId="6264"/>
          <ac:spMkLst>
            <pc:docMk/>
            <pc:sldMk cId="1159379627" sldId="2147375353"/>
            <ac:spMk id="9" creationId="{D8DF875B-1C52-E351-6F3B-EBF1F97E08A8}"/>
          </ac:spMkLst>
        </pc:spChg>
        <pc:spChg chg="add del mod">
          <ac:chgData name="Harley Kidner" userId="5b13863f-857f-45ba-b29d-d3555fa5f842" providerId="ADAL" clId="{CF4FFEBC-A51A-2A49-A2E7-27E65608C95D}" dt="2024-04-22T15:39:35.885" v="410" actId="6264"/>
          <ac:spMkLst>
            <pc:docMk/>
            <pc:sldMk cId="1159379627" sldId="2147375353"/>
            <ac:spMk id="10" creationId="{7D3FD058-2800-C4C0-11C5-52FC36BF15AE}"/>
          </ac:spMkLst>
        </pc:spChg>
        <pc:spChg chg="add del mod">
          <ac:chgData name="Harley Kidner" userId="5b13863f-857f-45ba-b29d-d3555fa5f842" providerId="ADAL" clId="{CF4FFEBC-A51A-2A49-A2E7-27E65608C95D}" dt="2024-04-22T15:39:36.008" v="411" actId="6264"/>
          <ac:spMkLst>
            <pc:docMk/>
            <pc:sldMk cId="1159379627" sldId="2147375353"/>
            <ac:spMk id="11" creationId="{807DE61F-A04D-8691-0CD7-FE03CA37AA09}"/>
          </ac:spMkLst>
        </pc:spChg>
        <pc:spChg chg="add del mod">
          <ac:chgData name="Harley Kidner" userId="5b13863f-857f-45ba-b29d-d3555fa5f842" providerId="ADAL" clId="{CF4FFEBC-A51A-2A49-A2E7-27E65608C95D}" dt="2024-04-22T15:39:36.008" v="411" actId="6264"/>
          <ac:spMkLst>
            <pc:docMk/>
            <pc:sldMk cId="1159379627" sldId="2147375353"/>
            <ac:spMk id="12" creationId="{562813C6-47D4-059F-E083-98989B17708E}"/>
          </ac:spMkLst>
        </pc:spChg>
        <pc:spChg chg="add mod">
          <ac:chgData name="Harley Kidner" userId="5b13863f-857f-45ba-b29d-d3555fa5f842" providerId="ADAL" clId="{CF4FFEBC-A51A-2A49-A2E7-27E65608C95D}" dt="2024-04-22T15:41:15.113" v="449" actId="114"/>
          <ac:spMkLst>
            <pc:docMk/>
            <pc:sldMk cId="1159379627" sldId="2147375353"/>
            <ac:spMk id="13" creationId="{BC279532-1961-A696-3B06-70E619B7F097}"/>
          </ac:spMkLst>
        </pc:spChg>
        <pc:picChg chg="mod">
          <ac:chgData name="Harley Kidner" userId="5b13863f-857f-45ba-b29d-d3555fa5f842" providerId="ADAL" clId="{CF4FFEBC-A51A-2A49-A2E7-27E65608C95D}" dt="2024-04-22T15:40:02.299" v="426" actId="1076"/>
          <ac:picMkLst>
            <pc:docMk/>
            <pc:sldMk cId="1159379627" sldId="2147375353"/>
            <ac:picMk id="3" creationId="{1BC00C98-BF05-0AAD-1A3D-5740FBEC919B}"/>
          </ac:picMkLst>
        </pc:picChg>
      </pc:sldChg>
      <pc:sldChg chg="addSp delSp modSp mod modClrScheme chgLayout">
        <pc:chgData name="Harley Kidner" userId="5b13863f-857f-45ba-b29d-d3555fa5f842" providerId="ADAL" clId="{CF4FFEBC-A51A-2A49-A2E7-27E65608C95D}" dt="2024-04-22T16:43:49.510" v="1389" actId="114"/>
        <pc:sldMkLst>
          <pc:docMk/>
          <pc:sldMk cId="3709963366" sldId="2147375354"/>
        </pc:sldMkLst>
        <pc:spChg chg="add del mod">
          <ac:chgData name="Harley Kidner" userId="5b13863f-857f-45ba-b29d-d3555fa5f842" providerId="ADAL" clId="{CF4FFEBC-A51A-2A49-A2E7-27E65608C95D}" dt="2024-04-22T16:43:04.719" v="1374" actId="6264"/>
          <ac:spMkLst>
            <pc:docMk/>
            <pc:sldMk cId="3709963366" sldId="2147375354"/>
            <ac:spMk id="2" creationId="{2D28F63D-0BDC-3799-3DC4-1EDCF2DB1D46}"/>
          </ac:spMkLst>
        </pc:spChg>
        <pc:spChg chg="add mod">
          <ac:chgData name="Harley Kidner" userId="5b13863f-857f-45ba-b29d-d3555fa5f842" providerId="ADAL" clId="{CF4FFEBC-A51A-2A49-A2E7-27E65608C95D}" dt="2024-04-22T16:43:35.649" v="1386" actId="1076"/>
          <ac:spMkLst>
            <pc:docMk/>
            <pc:sldMk cId="3709963366" sldId="2147375354"/>
            <ac:spMk id="4" creationId="{B5DA8CBA-7E94-99D0-50FA-01C43D2A6882}"/>
          </ac:spMkLst>
        </pc:spChg>
        <pc:spChg chg="mod ord">
          <ac:chgData name="Harley Kidner" userId="5b13863f-857f-45ba-b29d-d3555fa5f842" providerId="ADAL" clId="{CF4FFEBC-A51A-2A49-A2E7-27E65608C95D}" dt="2024-04-22T16:43:06.945" v="1376" actId="20577"/>
          <ac:spMkLst>
            <pc:docMk/>
            <pc:sldMk cId="3709963366" sldId="2147375354"/>
            <ac:spMk id="6" creationId="{B5019825-5B63-A0BC-7836-69051F1D36D9}"/>
          </ac:spMkLst>
        </pc:spChg>
        <pc:spChg chg="add mod">
          <ac:chgData name="Harley Kidner" userId="5b13863f-857f-45ba-b29d-d3555fa5f842" providerId="ADAL" clId="{CF4FFEBC-A51A-2A49-A2E7-27E65608C95D}" dt="2024-04-22T16:43:35.649" v="1386" actId="1076"/>
          <ac:spMkLst>
            <pc:docMk/>
            <pc:sldMk cId="3709963366" sldId="2147375354"/>
            <ac:spMk id="8" creationId="{7F64CE21-0E67-3E1C-1DC3-E4E89D2E1383}"/>
          </ac:spMkLst>
        </pc:spChg>
        <pc:spChg chg="del">
          <ac:chgData name="Harley Kidner" userId="5b13863f-857f-45ba-b29d-d3555fa5f842" providerId="ADAL" clId="{CF4FFEBC-A51A-2A49-A2E7-27E65608C95D}" dt="2024-04-22T16:43:39.202" v="1387" actId="478"/>
          <ac:spMkLst>
            <pc:docMk/>
            <pc:sldMk cId="3709963366" sldId="2147375354"/>
            <ac:spMk id="10" creationId="{D78F2C1A-7288-9BA5-85F8-52FDC1D224F7}"/>
          </ac:spMkLst>
        </pc:spChg>
        <pc:spChg chg="add mod">
          <ac:chgData name="Harley Kidner" userId="5b13863f-857f-45ba-b29d-d3555fa5f842" providerId="ADAL" clId="{CF4FFEBC-A51A-2A49-A2E7-27E65608C95D}" dt="2024-04-22T16:43:49.510" v="1389" actId="114"/>
          <ac:spMkLst>
            <pc:docMk/>
            <pc:sldMk cId="3709963366" sldId="2147375354"/>
            <ac:spMk id="11" creationId="{7AFC959F-D843-5A42-DED0-5272CB6A1C6B}"/>
          </ac:spMkLst>
        </pc:spChg>
        <pc:graphicFrameChg chg="add mod">
          <ac:chgData name="Harley Kidner" userId="5b13863f-857f-45ba-b29d-d3555fa5f842" providerId="ADAL" clId="{CF4FFEBC-A51A-2A49-A2E7-27E65608C95D}" dt="2024-04-22T16:43:35.649" v="1386" actId="1076"/>
          <ac:graphicFrameMkLst>
            <pc:docMk/>
            <pc:sldMk cId="3709963366" sldId="2147375354"/>
            <ac:graphicFrameMk id="3" creationId="{399B3AFB-CE1D-D6A2-8490-E4EE4529BB9A}"/>
          </ac:graphicFrameMkLst>
        </pc:graphicFrameChg>
        <pc:graphicFrameChg chg="add mod">
          <ac:chgData name="Harley Kidner" userId="5b13863f-857f-45ba-b29d-d3555fa5f842" providerId="ADAL" clId="{CF4FFEBC-A51A-2A49-A2E7-27E65608C95D}" dt="2024-04-22T16:43:35.649" v="1386" actId="1076"/>
          <ac:graphicFrameMkLst>
            <pc:docMk/>
            <pc:sldMk cId="3709963366" sldId="2147375354"/>
            <ac:graphicFrameMk id="5" creationId="{2D31F3F8-BC91-5880-3BC9-CB82785C6B27}"/>
          </ac:graphicFrameMkLst>
        </pc:graphicFrameChg>
        <pc:picChg chg="del">
          <ac:chgData name="Harley Kidner" userId="5b13863f-857f-45ba-b29d-d3555fa5f842" providerId="ADAL" clId="{CF4FFEBC-A51A-2A49-A2E7-27E65608C95D}" dt="2024-04-22T16:43:01.004" v="1372" actId="478"/>
          <ac:picMkLst>
            <pc:docMk/>
            <pc:sldMk cId="3709963366" sldId="2147375354"/>
            <ac:picMk id="7" creationId="{13ED061E-0C90-B03B-E65D-BF5FA9520E31}"/>
          </ac:picMkLst>
        </pc:picChg>
        <pc:picChg chg="del">
          <ac:chgData name="Harley Kidner" userId="5b13863f-857f-45ba-b29d-d3555fa5f842" providerId="ADAL" clId="{CF4FFEBC-A51A-2A49-A2E7-27E65608C95D}" dt="2024-04-22T16:43:00.578" v="1371" actId="478"/>
          <ac:picMkLst>
            <pc:docMk/>
            <pc:sldMk cId="3709963366" sldId="2147375354"/>
            <ac:picMk id="9" creationId="{5A87C97A-6ECB-E11B-3DEE-479311D6368A}"/>
          </ac:picMkLst>
        </pc:picChg>
      </pc:sldChg>
      <pc:sldChg chg="addSp delSp modSp mod modClrScheme chgLayout">
        <pc:chgData name="Harley Kidner" userId="5b13863f-857f-45ba-b29d-d3555fa5f842" providerId="ADAL" clId="{CF4FFEBC-A51A-2A49-A2E7-27E65608C95D}" dt="2024-04-22T15:13:13.186" v="235" actId="20577"/>
        <pc:sldMkLst>
          <pc:docMk/>
          <pc:sldMk cId="1235220877" sldId="2147375355"/>
        </pc:sldMkLst>
        <pc:spChg chg="del">
          <ac:chgData name="Harley Kidner" userId="5b13863f-857f-45ba-b29d-d3555fa5f842" providerId="ADAL" clId="{CF4FFEBC-A51A-2A49-A2E7-27E65608C95D}" dt="2024-04-22T15:13:05.818" v="233" actId="478"/>
          <ac:spMkLst>
            <pc:docMk/>
            <pc:sldMk cId="1235220877" sldId="2147375355"/>
            <ac:spMk id="2" creationId="{65D0450F-C6CE-6F1C-9AAF-2E5414E5F578}"/>
          </ac:spMkLst>
        </pc:spChg>
        <pc:spChg chg="add mod">
          <ac:chgData name="Harley Kidner" userId="5b13863f-857f-45ba-b29d-d3555fa5f842" providerId="ADAL" clId="{CF4FFEBC-A51A-2A49-A2E7-27E65608C95D}" dt="2024-04-22T15:13:13.186" v="235" actId="20577"/>
          <ac:spMkLst>
            <pc:docMk/>
            <pc:sldMk cId="1235220877" sldId="2147375355"/>
            <ac:spMk id="3" creationId="{EC1723C5-F146-E352-4CEF-887028CE8ACD}"/>
          </ac:spMkLst>
        </pc:spChg>
        <pc:graphicFrameChg chg="mod">
          <ac:chgData name="Harley Kidner" userId="5b13863f-857f-45ba-b29d-d3555fa5f842" providerId="ADAL" clId="{CF4FFEBC-A51A-2A49-A2E7-27E65608C95D}" dt="2024-04-22T15:12:55.654" v="231" actId="1076"/>
          <ac:graphicFrameMkLst>
            <pc:docMk/>
            <pc:sldMk cId="1235220877" sldId="2147375355"/>
            <ac:graphicFrameMk id="6" creationId="{9A2964D8-FA18-0800-4545-1EBAA33E3378}"/>
          </ac:graphicFrameMkLst>
        </pc:graphicFrameChg>
      </pc:sldChg>
      <pc:sldChg chg="addSp delSp modSp add del mod">
        <pc:chgData name="Harley Kidner" userId="5b13863f-857f-45ba-b29d-d3555fa5f842" providerId="ADAL" clId="{CF4FFEBC-A51A-2A49-A2E7-27E65608C95D}" dt="2024-04-22T16:43:55.724" v="1390" actId="2696"/>
        <pc:sldMkLst>
          <pc:docMk/>
          <pc:sldMk cId="2189147235" sldId="2147375356"/>
        </pc:sldMkLst>
        <pc:spChg chg="add mod">
          <ac:chgData name="Harley Kidner" userId="5b13863f-857f-45ba-b29d-d3555fa5f842" providerId="ADAL" clId="{CF4FFEBC-A51A-2A49-A2E7-27E65608C95D}" dt="2024-04-22T16:42:54.490" v="1370" actId="1076"/>
          <ac:spMkLst>
            <pc:docMk/>
            <pc:sldMk cId="2189147235" sldId="2147375356"/>
            <ac:spMk id="3" creationId="{9F5FF6F9-2D23-1339-E73D-0DFE18B5CD3B}"/>
          </ac:spMkLst>
        </pc:spChg>
        <pc:spChg chg="add mod">
          <ac:chgData name="Harley Kidner" userId="5b13863f-857f-45ba-b29d-d3555fa5f842" providerId="ADAL" clId="{CF4FFEBC-A51A-2A49-A2E7-27E65608C95D}" dt="2024-04-22T16:42:39.065" v="1366" actId="1076"/>
          <ac:spMkLst>
            <pc:docMk/>
            <pc:sldMk cId="2189147235" sldId="2147375356"/>
            <ac:spMk id="5" creationId="{FD47E11B-10D4-A879-E54B-0E9844CC9929}"/>
          </ac:spMkLst>
        </pc:spChg>
        <pc:spChg chg="add del mod">
          <ac:chgData name="Harley Kidner" userId="5b13863f-857f-45ba-b29d-d3555fa5f842" providerId="ADAL" clId="{CF4FFEBC-A51A-2A49-A2E7-27E65608C95D}" dt="2024-04-22T16:42:48.528" v="1369" actId="478"/>
          <ac:spMkLst>
            <pc:docMk/>
            <pc:sldMk cId="2189147235" sldId="2147375356"/>
            <ac:spMk id="8" creationId="{86FC271C-A085-1EC0-6468-0FD01BC758BC}"/>
          </ac:spMkLst>
        </pc:spChg>
        <pc:graphicFrameChg chg="add del mod modGraphic">
          <ac:chgData name="Harley Kidner" userId="5b13863f-857f-45ba-b29d-d3555fa5f842" providerId="ADAL" clId="{CF4FFEBC-A51A-2A49-A2E7-27E65608C95D}" dt="2024-04-22T16:42:54.490" v="1370" actId="1076"/>
          <ac:graphicFrameMkLst>
            <pc:docMk/>
            <pc:sldMk cId="2189147235" sldId="2147375356"/>
            <ac:graphicFrameMk id="2" creationId="{32522215-90F5-D5AF-F3A4-BC2822ADA756}"/>
          </ac:graphicFrameMkLst>
        </pc:graphicFrameChg>
        <pc:graphicFrameChg chg="add mod modGraphic">
          <ac:chgData name="Harley Kidner" userId="5b13863f-857f-45ba-b29d-d3555fa5f842" providerId="ADAL" clId="{CF4FFEBC-A51A-2A49-A2E7-27E65608C95D}" dt="2024-04-22T16:42:24.528" v="1362" actId="20577"/>
          <ac:graphicFrameMkLst>
            <pc:docMk/>
            <pc:sldMk cId="2189147235" sldId="2147375356"/>
            <ac:graphicFrameMk id="4" creationId="{CFAC3F73-AAA7-F833-CC3E-ECEFEDB8F7D7}"/>
          </ac:graphicFrameMkLst>
        </pc:graphicFrameChg>
        <pc:picChg chg="del mod">
          <ac:chgData name="Harley Kidner" userId="5b13863f-857f-45ba-b29d-d3555fa5f842" providerId="ADAL" clId="{CF4FFEBC-A51A-2A49-A2E7-27E65608C95D}" dt="2024-04-22T16:42:35.297" v="1365" actId="478"/>
          <ac:picMkLst>
            <pc:docMk/>
            <pc:sldMk cId="2189147235" sldId="2147375356"/>
            <ac:picMk id="7" creationId="{13ED061E-0C90-B03B-E65D-BF5FA9520E31}"/>
          </ac:picMkLst>
        </pc:picChg>
        <pc:picChg chg="del mod">
          <ac:chgData name="Harley Kidner" userId="5b13863f-857f-45ba-b29d-d3555fa5f842" providerId="ADAL" clId="{CF4FFEBC-A51A-2A49-A2E7-27E65608C95D}" dt="2024-04-22T16:39:58.024" v="959" actId="478"/>
          <ac:picMkLst>
            <pc:docMk/>
            <pc:sldMk cId="2189147235" sldId="2147375356"/>
            <ac:picMk id="9" creationId="{5A87C97A-6ECB-E11B-3DEE-479311D6368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bona\Dropbox\.A%20UC%20and%20CPC\.A%20VOYAGER\Slides\Clopidogrel%20Subgroup\KM%20data%20for%20effiacy%20with%20clop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bona\Dropbox\.A%20UC%20and%20CPC\.A%20VOYAGER\Slides\Clopidogrel%20Subgroup\KM%20Data%20for%20Safety%20-%20yes%20Clopidogr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'PEP Listing 1.2d'!$A$5:$A$1772</c:f>
              <c:numCache>
                <c:formatCode>########0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8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14</c:v>
                </c:pt>
                <c:pt idx="23">
                  <c:v>15</c:v>
                </c:pt>
                <c:pt idx="24">
                  <c:v>16</c:v>
                </c:pt>
                <c:pt idx="25">
                  <c:v>18</c:v>
                </c:pt>
                <c:pt idx="26">
                  <c:v>18</c:v>
                </c:pt>
                <c:pt idx="27">
                  <c:v>20</c:v>
                </c:pt>
                <c:pt idx="28">
                  <c:v>21</c:v>
                </c:pt>
                <c:pt idx="29">
                  <c:v>22</c:v>
                </c:pt>
                <c:pt idx="30">
                  <c:v>24</c:v>
                </c:pt>
                <c:pt idx="31">
                  <c:v>26</c:v>
                </c:pt>
                <c:pt idx="32">
                  <c:v>27</c:v>
                </c:pt>
                <c:pt idx="33">
                  <c:v>28</c:v>
                </c:pt>
                <c:pt idx="34">
                  <c:v>28</c:v>
                </c:pt>
                <c:pt idx="35">
                  <c:v>28</c:v>
                </c:pt>
                <c:pt idx="36">
                  <c:v>29</c:v>
                </c:pt>
                <c:pt idx="37">
                  <c:v>29</c:v>
                </c:pt>
                <c:pt idx="38">
                  <c:v>30</c:v>
                </c:pt>
                <c:pt idx="39">
                  <c:v>31</c:v>
                </c:pt>
                <c:pt idx="40">
                  <c:v>32</c:v>
                </c:pt>
                <c:pt idx="41">
                  <c:v>33</c:v>
                </c:pt>
                <c:pt idx="42">
                  <c:v>34</c:v>
                </c:pt>
                <c:pt idx="43">
                  <c:v>35</c:v>
                </c:pt>
                <c:pt idx="44">
                  <c:v>37</c:v>
                </c:pt>
                <c:pt idx="45">
                  <c:v>38</c:v>
                </c:pt>
                <c:pt idx="46">
                  <c:v>40</c:v>
                </c:pt>
                <c:pt idx="47">
                  <c:v>41</c:v>
                </c:pt>
                <c:pt idx="48">
                  <c:v>43</c:v>
                </c:pt>
                <c:pt idx="49">
                  <c:v>45</c:v>
                </c:pt>
                <c:pt idx="50">
                  <c:v>46</c:v>
                </c:pt>
                <c:pt idx="51">
                  <c:v>47</c:v>
                </c:pt>
                <c:pt idx="52">
                  <c:v>49</c:v>
                </c:pt>
                <c:pt idx="53">
                  <c:v>52</c:v>
                </c:pt>
                <c:pt idx="54">
                  <c:v>53</c:v>
                </c:pt>
                <c:pt idx="55">
                  <c:v>54</c:v>
                </c:pt>
                <c:pt idx="56">
                  <c:v>55</c:v>
                </c:pt>
                <c:pt idx="57">
                  <c:v>56</c:v>
                </c:pt>
                <c:pt idx="58">
                  <c:v>57</c:v>
                </c:pt>
                <c:pt idx="59">
                  <c:v>58</c:v>
                </c:pt>
                <c:pt idx="60">
                  <c:v>59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65</c:v>
                </c:pt>
                <c:pt idx="65">
                  <c:v>66</c:v>
                </c:pt>
                <c:pt idx="66">
                  <c:v>68</c:v>
                </c:pt>
                <c:pt idx="67">
                  <c:v>69</c:v>
                </c:pt>
                <c:pt idx="68">
                  <c:v>70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78</c:v>
                </c:pt>
                <c:pt idx="75">
                  <c:v>79</c:v>
                </c:pt>
                <c:pt idx="76">
                  <c:v>80</c:v>
                </c:pt>
                <c:pt idx="77">
                  <c:v>81</c:v>
                </c:pt>
                <c:pt idx="78">
                  <c:v>81</c:v>
                </c:pt>
                <c:pt idx="79">
                  <c:v>83</c:v>
                </c:pt>
                <c:pt idx="80">
                  <c:v>84</c:v>
                </c:pt>
                <c:pt idx="81">
                  <c:v>85</c:v>
                </c:pt>
                <c:pt idx="82">
                  <c:v>86</c:v>
                </c:pt>
                <c:pt idx="83">
                  <c:v>87</c:v>
                </c:pt>
                <c:pt idx="84">
                  <c:v>88</c:v>
                </c:pt>
                <c:pt idx="85">
                  <c:v>91</c:v>
                </c:pt>
                <c:pt idx="86">
                  <c:v>92</c:v>
                </c:pt>
                <c:pt idx="87">
                  <c:v>92</c:v>
                </c:pt>
                <c:pt idx="88">
                  <c:v>96</c:v>
                </c:pt>
                <c:pt idx="89">
                  <c:v>97</c:v>
                </c:pt>
                <c:pt idx="90">
                  <c:v>98</c:v>
                </c:pt>
                <c:pt idx="91">
                  <c:v>99</c:v>
                </c:pt>
                <c:pt idx="92">
                  <c:v>100</c:v>
                </c:pt>
                <c:pt idx="93">
                  <c:v>105</c:v>
                </c:pt>
                <c:pt idx="94">
                  <c:v>107</c:v>
                </c:pt>
                <c:pt idx="95">
                  <c:v>110</c:v>
                </c:pt>
                <c:pt idx="96">
                  <c:v>111</c:v>
                </c:pt>
                <c:pt idx="97">
                  <c:v>112</c:v>
                </c:pt>
                <c:pt idx="98">
                  <c:v>114</c:v>
                </c:pt>
                <c:pt idx="99">
                  <c:v>115</c:v>
                </c:pt>
                <c:pt idx="100">
                  <c:v>116</c:v>
                </c:pt>
                <c:pt idx="101">
                  <c:v>117</c:v>
                </c:pt>
                <c:pt idx="102">
                  <c:v>118</c:v>
                </c:pt>
                <c:pt idx="103">
                  <c:v>119</c:v>
                </c:pt>
                <c:pt idx="104">
                  <c:v>120</c:v>
                </c:pt>
                <c:pt idx="105">
                  <c:v>122</c:v>
                </c:pt>
                <c:pt idx="106">
                  <c:v>124</c:v>
                </c:pt>
                <c:pt idx="107">
                  <c:v>128</c:v>
                </c:pt>
                <c:pt idx="108">
                  <c:v>131</c:v>
                </c:pt>
                <c:pt idx="109">
                  <c:v>132</c:v>
                </c:pt>
                <c:pt idx="110">
                  <c:v>133</c:v>
                </c:pt>
                <c:pt idx="111">
                  <c:v>137</c:v>
                </c:pt>
                <c:pt idx="112">
                  <c:v>138</c:v>
                </c:pt>
                <c:pt idx="113">
                  <c:v>138</c:v>
                </c:pt>
                <c:pt idx="114">
                  <c:v>139</c:v>
                </c:pt>
                <c:pt idx="115">
                  <c:v>143</c:v>
                </c:pt>
                <c:pt idx="116">
                  <c:v>144</c:v>
                </c:pt>
                <c:pt idx="117">
                  <c:v>145</c:v>
                </c:pt>
                <c:pt idx="118">
                  <c:v>150</c:v>
                </c:pt>
                <c:pt idx="119">
                  <c:v>152</c:v>
                </c:pt>
                <c:pt idx="120">
                  <c:v>154</c:v>
                </c:pt>
                <c:pt idx="121">
                  <c:v>155</c:v>
                </c:pt>
                <c:pt idx="122">
                  <c:v>159</c:v>
                </c:pt>
                <c:pt idx="123">
                  <c:v>162</c:v>
                </c:pt>
                <c:pt idx="124">
                  <c:v>168</c:v>
                </c:pt>
                <c:pt idx="125">
                  <c:v>169</c:v>
                </c:pt>
                <c:pt idx="126">
                  <c:v>170</c:v>
                </c:pt>
                <c:pt idx="127">
                  <c:v>171</c:v>
                </c:pt>
                <c:pt idx="128">
                  <c:v>171</c:v>
                </c:pt>
                <c:pt idx="129">
                  <c:v>172</c:v>
                </c:pt>
                <c:pt idx="130">
                  <c:v>173</c:v>
                </c:pt>
                <c:pt idx="131">
                  <c:v>174</c:v>
                </c:pt>
                <c:pt idx="132">
                  <c:v>176</c:v>
                </c:pt>
                <c:pt idx="133">
                  <c:v>177</c:v>
                </c:pt>
                <c:pt idx="134">
                  <c:v>178</c:v>
                </c:pt>
                <c:pt idx="135">
                  <c:v>179</c:v>
                </c:pt>
                <c:pt idx="136">
                  <c:v>181</c:v>
                </c:pt>
                <c:pt idx="137">
                  <c:v>183</c:v>
                </c:pt>
                <c:pt idx="138">
                  <c:v>183</c:v>
                </c:pt>
                <c:pt idx="139">
                  <c:v>185</c:v>
                </c:pt>
                <c:pt idx="140">
                  <c:v>185</c:v>
                </c:pt>
                <c:pt idx="141">
                  <c:v>185</c:v>
                </c:pt>
                <c:pt idx="142">
                  <c:v>188</c:v>
                </c:pt>
                <c:pt idx="143">
                  <c:v>189</c:v>
                </c:pt>
                <c:pt idx="144">
                  <c:v>190</c:v>
                </c:pt>
                <c:pt idx="145">
                  <c:v>191</c:v>
                </c:pt>
                <c:pt idx="146">
                  <c:v>192</c:v>
                </c:pt>
                <c:pt idx="147">
                  <c:v>193</c:v>
                </c:pt>
                <c:pt idx="148">
                  <c:v>193</c:v>
                </c:pt>
                <c:pt idx="149">
                  <c:v>194</c:v>
                </c:pt>
                <c:pt idx="150">
                  <c:v>195</c:v>
                </c:pt>
                <c:pt idx="151">
                  <c:v>199</c:v>
                </c:pt>
                <c:pt idx="152">
                  <c:v>205</c:v>
                </c:pt>
                <c:pt idx="153">
                  <c:v>207</c:v>
                </c:pt>
                <c:pt idx="154">
                  <c:v>208</c:v>
                </c:pt>
                <c:pt idx="155">
                  <c:v>208</c:v>
                </c:pt>
                <c:pt idx="156">
                  <c:v>209</c:v>
                </c:pt>
                <c:pt idx="157">
                  <c:v>211</c:v>
                </c:pt>
                <c:pt idx="158">
                  <c:v>214</c:v>
                </c:pt>
                <c:pt idx="159">
                  <c:v>216</c:v>
                </c:pt>
                <c:pt idx="160">
                  <c:v>217</c:v>
                </c:pt>
                <c:pt idx="161">
                  <c:v>218</c:v>
                </c:pt>
                <c:pt idx="162">
                  <c:v>219</c:v>
                </c:pt>
                <c:pt idx="163">
                  <c:v>220</c:v>
                </c:pt>
                <c:pt idx="164">
                  <c:v>221</c:v>
                </c:pt>
                <c:pt idx="165">
                  <c:v>223</c:v>
                </c:pt>
                <c:pt idx="166">
                  <c:v>224</c:v>
                </c:pt>
                <c:pt idx="167">
                  <c:v>225</c:v>
                </c:pt>
                <c:pt idx="168">
                  <c:v>228</c:v>
                </c:pt>
                <c:pt idx="169">
                  <c:v>229</c:v>
                </c:pt>
                <c:pt idx="170">
                  <c:v>230</c:v>
                </c:pt>
                <c:pt idx="171">
                  <c:v>231</c:v>
                </c:pt>
                <c:pt idx="172">
                  <c:v>232</c:v>
                </c:pt>
                <c:pt idx="173">
                  <c:v>234</c:v>
                </c:pt>
                <c:pt idx="174">
                  <c:v>235</c:v>
                </c:pt>
                <c:pt idx="175">
                  <c:v>236</c:v>
                </c:pt>
                <c:pt idx="176">
                  <c:v>238</c:v>
                </c:pt>
                <c:pt idx="177">
                  <c:v>239</c:v>
                </c:pt>
                <c:pt idx="178">
                  <c:v>240</c:v>
                </c:pt>
                <c:pt idx="179">
                  <c:v>240</c:v>
                </c:pt>
                <c:pt idx="180">
                  <c:v>241</c:v>
                </c:pt>
                <c:pt idx="181">
                  <c:v>243</c:v>
                </c:pt>
                <c:pt idx="182">
                  <c:v>246</c:v>
                </c:pt>
                <c:pt idx="183">
                  <c:v>248</c:v>
                </c:pt>
                <c:pt idx="184">
                  <c:v>250</c:v>
                </c:pt>
                <c:pt idx="185">
                  <c:v>252</c:v>
                </c:pt>
                <c:pt idx="186">
                  <c:v>253</c:v>
                </c:pt>
                <c:pt idx="187">
                  <c:v>255</c:v>
                </c:pt>
                <c:pt idx="188">
                  <c:v>256</c:v>
                </c:pt>
                <c:pt idx="189">
                  <c:v>258</c:v>
                </c:pt>
                <c:pt idx="190">
                  <c:v>262</c:v>
                </c:pt>
                <c:pt idx="191">
                  <c:v>267</c:v>
                </c:pt>
                <c:pt idx="192">
                  <c:v>270</c:v>
                </c:pt>
                <c:pt idx="193">
                  <c:v>271</c:v>
                </c:pt>
                <c:pt idx="194">
                  <c:v>272</c:v>
                </c:pt>
                <c:pt idx="195">
                  <c:v>281</c:v>
                </c:pt>
                <c:pt idx="196">
                  <c:v>281</c:v>
                </c:pt>
                <c:pt idx="197">
                  <c:v>282</c:v>
                </c:pt>
                <c:pt idx="198">
                  <c:v>285</c:v>
                </c:pt>
                <c:pt idx="199">
                  <c:v>290</c:v>
                </c:pt>
                <c:pt idx="200">
                  <c:v>291</c:v>
                </c:pt>
                <c:pt idx="201">
                  <c:v>293</c:v>
                </c:pt>
                <c:pt idx="202">
                  <c:v>296</c:v>
                </c:pt>
                <c:pt idx="203">
                  <c:v>298</c:v>
                </c:pt>
                <c:pt idx="204">
                  <c:v>303</c:v>
                </c:pt>
                <c:pt idx="205">
                  <c:v>304</c:v>
                </c:pt>
                <c:pt idx="206">
                  <c:v>306</c:v>
                </c:pt>
                <c:pt idx="207">
                  <c:v>307</c:v>
                </c:pt>
                <c:pt idx="208">
                  <c:v>308</c:v>
                </c:pt>
                <c:pt idx="209">
                  <c:v>309</c:v>
                </c:pt>
                <c:pt idx="210">
                  <c:v>311</c:v>
                </c:pt>
                <c:pt idx="211">
                  <c:v>314</c:v>
                </c:pt>
                <c:pt idx="212">
                  <c:v>315</c:v>
                </c:pt>
                <c:pt idx="213">
                  <c:v>317</c:v>
                </c:pt>
                <c:pt idx="214">
                  <c:v>318</c:v>
                </c:pt>
                <c:pt idx="215">
                  <c:v>319</c:v>
                </c:pt>
                <c:pt idx="216">
                  <c:v>324</c:v>
                </c:pt>
                <c:pt idx="217">
                  <c:v>325</c:v>
                </c:pt>
                <c:pt idx="218">
                  <c:v>327</c:v>
                </c:pt>
                <c:pt idx="219">
                  <c:v>329</c:v>
                </c:pt>
                <c:pt idx="220">
                  <c:v>330</c:v>
                </c:pt>
                <c:pt idx="221">
                  <c:v>331</c:v>
                </c:pt>
                <c:pt idx="222">
                  <c:v>332</c:v>
                </c:pt>
                <c:pt idx="223">
                  <c:v>333</c:v>
                </c:pt>
                <c:pt idx="224">
                  <c:v>334</c:v>
                </c:pt>
                <c:pt idx="225">
                  <c:v>335</c:v>
                </c:pt>
                <c:pt idx="226">
                  <c:v>335</c:v>
                </c:pt>
                <c:pt idx="227">
                  <c:v>337</c:v>
                </c:pt>
                <c:pt idx="228">
                  <c:v>339</c:v>
                </c:pt>
                <c:pt idx="229">
                  <c:v>342</c:v>
                </c:pt>
                <c:pt idx="230">
                  <c:v>344</c:v>
                </c:pt>
                <c:pt idx="231">
                  <c:v>349</c:v>
                </c:pt>
                <c:pt idx="232">
                  <c:v>351</c:v>
                </c:pt>
                <c:pt idx="233">
                  <c:v>352</c:v>
                </c:pt>
                <c:pt idx="234">
                  <c:v>356</c:v>
                </c:pt>
                <c:pt idx="235">
                  <c:v>359</c:v>
                </c:pt>
                <c:pt idx="236">
                  <c:v>360</c:v>
                </c:pt>
                <c:pt idx="237">
                  <c:v>361</c:v>
                </c:pt>
                <c:pt idx="238">
                  <c:v>361</c:v>
                </c:pt>
                <c:pt idx="239">
                  <c:v>363</c:v>
                </c:pt>
                <c:pt idx="240">
                  <c:v>366</c:v>
                </c:pt>
                <c:pt idx="241">
                  <c:v>368</c:v>
                </c:pt>
                <c:pt idx="242">
                  <c:v>369</c:v>
                </c:pt>
                <c:pt idx="243">
                  <c:v>375</c:v>
                </c:pt>
                <c:pt idx="244">
                  <c:v>376</c:v>
                </c:pt>
                <c:pt idx="245">
                  <c:v>377</c:v>
                </c:pt>
                <c:pt idx="246">
                  <c:v>378</c:v>
                </c:pt>
                <c:pt idx="247">
                  <c:v>379</c:v>
                </c:pt>
                <c:pt idx="248">
                  <c:v>381</c:v>
                </c:pt>
                <c:pt idx="249">
                  <c:v>386</c:v>
                </c:pt>
                <c:pt idx="250">
                  <c:v>390</c:v>
                </c:pt>
                <c:pt idx="251">
                  <c:v>392</c:v>
                </c:pt>
                <c:pt idx="252">
                  <c:v>393</c:v>
                </c:pt>
                <c:pt idx="253">
                  <c:v>393</c:v>
                </c:pt>
                <c:pt idx="254">
                  <c:v>395</c:v>
                </c:pt>
                <c:pt idx="255">
                  <c:v>396</c:v>
                </c:pt>
                <c:pt idx="256">
                  <c:v>401</c:v>
                </c:pt>
                <c:pt idx="257">
                  <c:v>401</c:v>
                </c:pt>
                <c:pt idx="258">
                  <c:v>404</c:v>
                </c:pt>
                <c:pt idx="259">
                  <c:v>405</c:v>
                </c:pt>
                <c:pt idx="260">
                  <c:v>411</c:v>
                </c:pt>
                <c:pt idx="261">
                  <c:v>412</c:v>
                </c:pt>
                <c:pt idx="262">
                  <c:v>413</c:v>
                </c:pt>
                <c:pt idx="263">
                  <c:v>414</c:v>
                </c:pt>
                <c:pt idx="264">
                  <c:v>415</c:v>
                </c:pt>
                <c:pt idx="265">
                  <c:v>416</c:v>
                </c:pt>
                <c:pt idx="266">
                  <c:v>419</c:v>
                </c:pt>
                <c:pt idx="267">
                  <c:v>421</c:v>
                </c:pt>
                <c:pt idx="268">
                  <c:v>427</c:v>
                </c:pt>
                <c:pt idx="269">
                  <c:v>429</c:v>
                </c:pt>
                <c:pt idx="270">
                  <c:v>432</c:v>
                </c:pt>
                <c:pt idx="271">
                  <c:v>433</c:v>
                </c:pt>
                <c:pt idx="272">
                  <c:v>435</c:v>
                </c:pt>
                <c:pt idx="273">
                  <c:v>435</c:v>
                </c:pt>
                <c:pt idx="274">
                  <c:v>439</c:v>
                </c:pt>
                <c:pt idx="275">
                  <c:v>440</c:v>
                </c:pt>
                <c:pt idx="276">
                  <c:v>443</c:v>
                </c:pt>
                <c:pt idx="277">
                  <c:v>444</c:v>
                </c:pt>
                <c:pt idx="278">
                  <c:v>446</c:v>
                </c:pt>
                <c:pt idx="279">
                  <c:v>449</c:v>
                </c:pt>
                <c:pt idx="280">
                  <c:v>451</c:v>
                </c:pt>
                <c:pt idx="281">
                  <c:v>452</c:v>
                </c:pt>
                <c:pt idx="282">
                  <c:v>458</c:v>
                </c:pt>
                <c:pt idx="283">
                  <c:v>461</c:v>
                </c:pt>
                <c:pt idx="284">
                  <c:v>462</c:v>
                </c:pt>
                <c:pt idx="285">
                  <c:v>467</c:v>
                </c:pt>
                <c:pt idx="286">
                  <c:v>469</c:v>
                </c:pt>
                <c:pt idx="287">
                  <c:v>474</c:v>
                </c:pt>
                <c:pt idx="288">
                  <c:v>476</c:v>
                </c:pt>
                <c:pt idx="289">
                  <c:v>483</c:v>
                </c:pt>
                <c:pt idx="290">
                  <c:v>485</c:v>
                </c:pt>
                <c:pt idx="291">
                  <c:v>486</c:v>
                </c:pt>
                <c:pt idx="292">
                  <c:v>488</c:v>
                </c:pt>
                <c:pt idx="293">
                  <c:v>490</c:v>
                </c:pt>
                <c:pt idx="294">
                  <c:v>491</c:v>
                </c:pt>
                <c:pt idx="295">
                  <c:v>491</c:v>
                </c:pt>
                <c:pt idx="296">
                  <c:v>496</c:v>
                </c:pt>
                <c:pt idx="297">
                  <c:v>497</c:v>
                </c:pt>
                <c:pt idx="298">
                  <c:v>500</c:v>
                </c:pt>
                <c:pt idx="299">
                  <c:v>506</c:v>
                </c:pt>
                <c:pt idx="300">
                  <c:v>508</c:v>
                </c:pt>
                <c:pt idx="301">
                  <c:v>512</c:v>
                </c:pt>
                <c:pt idx="302">
                  <c:v>516</c:v>
                </c:pt>
                <c:pt idx="303">
                  <c:v>516</c:v>
                </c:pt>
                <c:pt idx="304">
                  <c:v>517</c:v>
                </c:pt>
                <c:pt idx="305">
                  <c:v>518</c:v>
                </c:pt>
                <c:pt idx="306">
                  <c:v>519</c:v>
                </c:pt>
                <c:pt idx="307">
                  <c:v>520</c:v>
                </c:pt>
                <c:pt idx="308">
                  <c:v>521</c:v>
                </c:pt>
                <c:pt idx="309">
                  <c:v>524</c:v>
                </c:pt>
                <c:pt idx="310">
                  <c:v>526</c:v>
                </c:pt>
                <c:pt idx="311">
                  <c:v>529</c:v>
                </c:pt>
                <c:pt idx="312">
                  <c:v>532</c:v>
                </c:pt>
                <c:pt idx="313">
                  <c:v>533</c:v>
                </c:pt>
                <c:pt idx="314">
                  <c:v>536</c:v>
                </c:pt>
                <c:pt idx="315">
                  <c:v>537</c:v>
                </c:pt>
                <c:pt idx="316">
                  <c:v>543</c:v>
                </c:pt>
                <c:pt idx="317">
                  <c:v>549</c:v>
                </c:pt>
                <c:pt idx="318">
                  <c:v>556</c:v>
                </c:pt>
                <c:pt idx="319">
                  <c:v>556</c:v>
                </c:pt>
                <c:pt idx="320">
                  <c:v>557</c:v>
                </c:pt>
                <c:pt idx="321">
                  <c:v>558</c:v>
                </c:pt>
                <c:pt idx="322">
                  <c:v>561</c:v>
                </c:pt>
                <c:pt idx="323">
                  <c:v>565</c:v>
                </c:pt>
                <c:pt idx="324">
                  <c:v>565</c:v>
                </c:pt>
                <c:pt idx="325">
                  <c:v>566</c:v>
                </c:pt>
                <c:pt idx="326">
                  <c:v>569</c:v>
                </c:pt>
                <c:pt idx="327">
                  <c:v>569</c:v>
                </c:pt>
                <c:pt idx="328">
                  <c:v>573</c:v>
                </c:pt>
                <c:pt idx="329">
                  <c:v>576</c:v>
                </c:pt>
                <c:pt idx="330">
                  <c:v>579</c:v>
                </c:pt>
                <c:pt idx="331">
                  <c:v>580</c:v>
                </c:pt>
                <c:pt idx="332">
                  <c:v>581</c:v>
                </c:pt>
                <c:pt idx="333">
                  <c:v>593</c:v>
                </c:pt>
                <c:pt idx="334">
                  <c:v>596</c:v>
                </c:pt>
                <c:pt idx="335">
                  <c:v>598</c:v>
                </c:pt>
                <c:pt idx="336">
                  <c:v>601</c:v>
                </c:pt>
                <c:pt idx="337">
                  <c:v>604</c:v>
                </c:pt>
                <c:pt idx="338">
                  <c:v>605</c:v>
                </c:pt>
                <c:pt idx="339">
                  <c:v>610</c:v>
                </c:pt>
                <c:pt idx="340">
                  <c:v>612</c:v>
                </c:pt>
                <c:pt idx="341">
                  <c:v>618</c:v>
                </c:pt>
                <c:pt idx="342">
                  <c:v>619</c:v>
                </c:pt>
                <c:pt idx="343">
                  <c:v>620</c:v>
                </c:pt>
                <c:pt idx="344">
                  <c:v>620</c:v>
                </c:pt>
                <c:pt idx="345">
                  <c:v>621</c:v>
                </c:pt>
                <c:pt idx="346">
                  <c:v>622</c:v>
                </c:pt>
                <c:pt idx="347">
                  <c:v>622</c:v>
                </c:pt>
                <c:pt idx="348">
                  <c:v>623</c:v>
                </c:pt>
                <c:pt idx="349">
                  <c:v>625</c:v>
                </c:pt>
                <c:pt idx="350">
                  <c:v>629</c:v>
                </c:pt>
                <c:pt idx="351">
                  <c:v>631</c:v>
                </c:pt>
                <c:pt idx="352">
                  <c:v>633</c:v>
                </c:pt>
                <c:pt idx="353">
                  <c:v>633</c:v>
                </c:pt>
                <c:pt idx="354">
                  <c:v>634</c:v>
                </c:pt>
                <c:pt idx="355">
                  <c:v>634</c:v>
                </c:pt>
                <c:pt idx="356">
                  <c:v>635</c:v>
                </c:pt>
                <c:pt idx="357">
                  <c:v>635</c:v>
                </c:pt>
                <c:pt idx="358">
                  <c:v>635</c:v>
                </c:pt>
                <c:pt idx="359">
                  <c:v>635</c:v>
                </c:pt>
                <c:pt idx="360">
                  <c:v>635</c:v>
                </c:pt>
                <c:pt idx="361">
                  <c:v>636</c:v>
                </c:pt>
                <c:pt idx="362">
                  <c:v>636</c:v>
                </c:pt>
                <c:pt idx="363">
                  <c:v>636</c:v>
                </c:pt>
                <c:pt idx="364">
                  <c:v>637</c:v>
                </c:pt>
                <c:pt idx="365">
                  <c:v>637</c:v>
                </c:pt>
                <c:pt idx="366">
                  <c:v>637</c:v>
                </c:pt>
                <c:pt idx="367">
                  <c:v>637</c:v>
                </c:pt>
                <c:pt idx="368">
                  <c:v>637</c:v>
                </c:pt>
                <c:pt idx="369">
                  <c:v>639</c:v>
                </c:pt>
                <c:pt idx="370">
                  <c:v>640</c:v>
                </c:pt>
                <c:pt idx="371">
                  <c:v>640</c:v>
                </c:pt>
                <c:pt idx="372">
                  <c:v>640</c:v>
                </c:pt>
                <c:pt idx="373">
                  <c:v>640</c:v>
                </c:pt>
                <c:pt idx="374">
                  <c:v>640</c:v>
                </c:pt>
                <c:pt idx="375">
                  <c:v>640</c:v>
                </c:pt>
                <c:pt idx="376">
                  <c:v>640</c:v>
                </c:pt>
                <c:pt idx="377">
                  <c:v>640</c:v>
                </c:pt>
                <c:pt idx="378">
                  <c:v>640</c:v>
                </c:pt>
                <c:pt idx="379">
                  <c:v>641</c:v>
                </c:pt>
                <c:pt idx="380">
                  <c:v>641</c:v>
                </c:pt>
                <c:pt idx="381">
                  <c:v>641</c:v>
                </c:pt>
                <c:pt idx="382">
                  <c:v>641</c:v>
                </c:pt>
                <c:pt idx="383">
                  <c:v>641</c:v>
                </c:pt>
                <c:pt idx="384">
                  <c:v>641</c:v>
                </c:pt>
                <c:pt idx="385">
                  <c:v>642</c:v>
                </c:pt>
                <c:pt idx="386">
                  <c:v>642</c:v>
                </c:pt>
                <c:pt idx="387">
                  <c:v>642</c:v>
                </c:pt>
                <c:pt idx="388">
                  <c:v>642</c:v>
                </c:pt>
                <c:pt idx="389">
                  <c:v>642</c:v>
                </c:pt>
                <c:pt idx="390">
                  <c:v>642</c:v>
                </c:pt>
                <c:pt idx="391">
                  <c:v>642</c:v>
                </c:pt>
                <c:pt idx="392">
                  <c:v>643</c:v>
                </c:pt>
                <c:pt idx="393">
                  <c:v>643</c:v>
                </c:pt>
                <c:pt idx="394">
                  <c:v>643</c:v>
                </c:pt>
                <c:pt idx="395">
                  <c:v>643</c:v>
                </c:pt>
                <c:pt idx="396">
                  <c:v>643</c:v>
                </c:pt>
                <c:pt idx="397">
                  <c:v>643</c:v>
                </c:pt>
                <c:pt idx="398">
                  <c:v>643</c:v>
                </c:pt>
                <c:pt idx="399">
                  <c:v>643</c:v>
                </c:pt>
                <c:pt idx="400">
                  <c:v>643</c:v>
                </c:pt>
                <c:pt idx="401">
                  <c:v>643</c:v>
                </c:pt>
                <c:pt idx="402">
                  <c:v>643</c:v>
                </c:pt>
                <c:pt idx="403">
                  <c:v>644</c:v>
                </c:pt>
                <c:pt idx="404">
                  <c:v>644</c:v>
                </c:pt>
                <c:pt idx="405">
                  <c:v>644</c:v>
                </c:pt>
                <c:pt idx="406">
                  <c:v>644</c:v>
                </c:pt>
                <c:pt idx="407">
                  <c:v>645</c:v>
                </c:pt>
                <c:pt idx="408">
                  <c:v>646</c:v>
                </c:pt>
                <c:pt idx="409">
                  <c:v>646</c:v>
                </c:pt>
                <c:pt idx="410">
                  <c:v>646</c:v>
                </c:pt>
                <c:pt idx="411">
                  <c:v>647</c:v>
                </c:pt>
                <c:pt idx="412">
                  <c:v>647</c:v>
                </c:pt>
                <c:pt idx="413">
                  <c:v>647</c:v>
                </c:pt>
                <c:pt idx="414">
                  <c:v>647</c:v>
                </c:pt>
                <c:pt idx="415">
                  <c:v>647</c:v>
                </c:pt>
                <c:pt idx="416">
                  <c:v>647</c:v>
                </c:pt>
                <c:pt idx="417">
                  <c:v>648</c:v>
                </c:pt>
                <c:pt idx="418">
                  <c:v>648</c:v>
                </c:pt>
                <c:pt idx="419">
                  <c:v>648</c:v>
                </c:pt>
                <c:pt idx="420">
                  <c:v>648</c:v>
                </c:pt>
                <c:pt idx="421">
                  <c:v>648</c:v>
                </c:pt>
                <c:pt idx="422">
                  <c:v>649</c:v>
                </c:pt>
                <c:pt idx="423">
                  <c:v>649</c:v>
                </c:pt>
                <c:pt idx="424">
                  <c:v>649</c:v>
                </c:pt>
                <c:pt idx="425">
                  <c:v>649</c:v>
                </c:pt>
                <c:pt idx="426">
                  <c:v>649</c:v>
                </c:pt>
                <c:pt idx="427">
                  <c:v>649</c:v>
                </c:pt>
                <c:pt idx="428">
                  <c:v>650</c:v>
                </c:pt>
                <c:pt idx="429">
                  <c:v>650</c:v>
                </c:pt>
                <c:pt idx="430">
                  <c:v>651</c:v>
                </c:pt>
                <c:pt idx="431">
                  <c:v>651</c:v>
                </c:pt>
                <c:pt idx="432">
                  <c:v>651</c:v>
                </c:pt>
                <c:pt idx="433">
                  <c:v>651</c:v>
                </c:pt>
                <c:pt idx="434">
                  <c:v>651</c:v>
                </c:pt>
                <c:pt idx="435">
                  <c:v>651</c:v>
                </c:pt>
                <c:pt idx="436">
                  <c:v>653</c:v>
                </c:pt>
                <c:pt idx="437">
                  <c:v>654</c:v>
                </c:pt>
                <c:pt idx="438">
                  <c:v>654</c:v>
                </c:pt>
                <c:pt idx="439">
                  <c:v>654</c:v>
                </c:pt>
                <c:pt idx="440">
                  <c:v>654</c:v>
                </c:pt>
                <c:pt idx="441">
                  <c:v>654</c:v>
                </c:pt>
                <c:pt idx="442">
                  <c:v>655</c:v>
                </c:pt>
                <c:pt idx="443">
                  <c:v>655</c:v>
                </c:pt>
                <c:pt idx="444">
                  <c:v>655</c:v>
                </c:pt>
                <c:pt idx="445">
                  <c:v>656</c:v>
                </c:pt>
                <c:pt idx="446">
                  <c:v>656</c:v>
                </c:pt>
                <c:pt idx="447">
                  <c:v>657</c:v>
                </c:pt>
                <c:pt idx="448">
                  <c:v>657</c:v>
                </c:pt>
                <c:pt idx="449">
                  <c:v>657</c:v>
                </c:pt>
                <c:pt idx="450">
                  <c:v>657</c:v>
                </c:pt>
                <c:pt idx="451">
                  <c:v>657</c:v>
                </c:pt>
                <c:pt idx="452">
                  <c:v>657</c:v>
                </c:pt>
                <c:pt idx="453">
                  <c:v>657</c:v>
                </c:pt>
                <c:pt idx="454">
                  <c:v>658</c:v>
                </c:pt>
                <c:pt idx="455">
                  <c:v>658</c:v>
                </c:pt>
                <c:pt idx="456">
                  <c:v>658</c:v>
                </c:pt>
                <c:pt idx="457">
                  <c:v>658</c:v>
                </c:pt>
                <c:pt idx="458">
                  <c:v>658</c:v>
                </c:pt>
                <c:pt idx="459">
                  <c:v>659</c:v>
                </c:pt>
                <c:pt idx="460">
                  <c:v>660</c:v>
                </c:pt>
                <c:pt idx="461">
                  <c:v>661</c:v>
                </c:pt>
                <c:pt idx="462">
                  <c:v>661</c:v>
                </c:pt>
                <c:pt idx="463">
                  <c:v>661</c:v>
                </c:pt>
                <c:pt idx="464">
                  <c:v>661</c:v>
                </c:pt>
                <c:pt idx="465">
                  <c:v>661</c:v>
                </c:pt>
                <c:pt idx="466">
                  <c:v>661</c:v>
                </c:pt>
                <c:pt idx="467">
                  <c:v>661</c:v>
                </c:pt>
                <c:pt idx="468">
                  <c:v>662</c:v>
                </c:pt>
                <c:pt idx="469">
                  <c:v>662</c:v>
                </c:pt>
                <c:pt idx="470">
                  <c:v>662</c:v>
                </c:pt>
                <c:pt idx="471">
                  <c:v>662</c:v>
                </c:pt>
                <c:pt idx="472">
                  <c:v>662</c:v>
                </c:pt>
                <c:pt idx="473">
                  <c:v>662</c:v>
                </c:pt>
                <c:pt idx="474">
                  <c:v>663</c:v>
                </c:pt>
                <c:pt idx="475">
                  <c:v>663</c:v>
                </c:pt>
                <c:pt idx="476">
                  <c:v>663</c:v>
                </c:pt>
                <c:pt idx="477">
                  <c:v>663</c:v>
                </c:pt>
                <c:pt idx="478">
                  <c:v>664</c:v>
                </c:pt>
                <c:pt idx="479">
                  <c:v>664</c:v>
                </c:pt>
                <c:pt idx="480">
                  <c:v>664</c:v>
                </c:pt>
                <c:pt idx="481">
                  <c:v>664</c:v>
                </c:pt>
                <c:pt idx="482">
                  <c:v>664</c:v>
                </c:pt>
                <c:pt idx="483">
                  <c:v>665</c:v>
                </c:pt>
                <c:pt idx="484">
                  <c:v>665</c:v>
                </c:pt>
                <c:pt idx="485">
                  <c:v>665</c:v>
                </c:pt>
                <c:pt idx="486">
                  <c:v>665</c:v>
                </c:pt>
                <c:pt idx="487">
                  <c:v>665</c:v>
                </c:pt>
                <c:pt idx="488">
                  <c:v>666</c:v>
                </c:pt>
                <c:pt idx="489">
                  <c:v>667</c:v>
                </c:pt>
                <c:pt idx="490">
                  <c:v>668</c:v>
                </c:pt>
                <c:pt idx="491">
                  <c:v>668</c:v>
                </c:pt>
                <c:pt idx="492">
                  <c:v>668</c:v>
                </c:pt>
                <c:pt idx="493">
                  <c:v>668</c:v>
                </c:pt>
                <c:pt idx="494">
                  <c:v>668</c:v>
                </c:pt>
                <c:pt idx="495">
                  <c:v>668</c:v>
                </c:pt>
                <c:pt idx="496">
                  <c:v>668</c:v>
                </c:pt>
                <c:pt idx="497">
                  <c:v>669</c:v>
                </c:pt>
                <c:pt idx="498">
                  <c:v>669</c:v>
                </c:pt>
                <c:pt idx="499">
                  <c:v>670</c:v>
                </c:pt>
                <c:pt idx="500">
                  <c:v>670</c:v>
                </c:pt>
                <c:pt idx="501">
                  <c:v>670</c:v>
                </c:pt>
                <c:pt idx="502">
                  <c:v>670</c:v>
                </c:pt>
                <c:pt idx="503">
                  <c:v>670</c:v>
                </c:pt>
                <c:pt idx="504">
                  <c:v>671</c:v>
                </c:pt>
                <c:pt idx="505">
                  <c:v>671</c:v>
                </c:pt>
                <c:pt idx="506">
                  <c:v>671</c:v>
                </c:pt>
                <c:pt idx="507">
                  <c:v>671</c:v>
                </c:pt>
                <c:pt idx="508">
                  <c:v>672</c:v>
                </c:pt>
                <c:pt idx="509">
                  <c:v>672</c:v>
                </c:pt>
                <c:pt idx="510">
                  <c:v>672</c:v>
                </c:pt>
                <c:pt idx="511">
                  <c:v>672</c:v>
                </c:pt>
                <c:pt idx="512">
                  <c:v>674</c:v>
                </c:pt>
                <c:pt idx="513">
                  <c:v>675</c:v>
                </c:pt>
                <c:pt idx="514">
                  <c:v>675</c:v>
                </c:pt>
                <c:pt idx="515">
                  <c:v>675</c:v>
                </c:pt>
                <c:pt idx="516">
                  <c:v>675</c:v>
                </c:pt>
                <c:pt idx="517">
                  <c:v>675</c:v>
                </c:pt>
                <c:pt idx="518">
                  <c:v>675</c:v>
                </c:pt>
                <c:pt idx="519">
                  <c:v>676</c:v>
                </c:pt>
                <c:pt idx="520">
                  <c:v>676</c:v>
                </c:pt>
                <c:pt idx="521">
                  <c:v>676</c:v>
                </c:pt>
                <c:pt idx="522">
                  <c:v>676</c:v>
                </c:pt>
                <c:pt idx="523">
                  <c:v>676</c:v>
                </c:pt>
                <c:pt idx="524">
                  <c:v>677</c:v>
                </c:pt>
                <c:pt idx="525">
                  <c:v>677</c:v>
                </c:pt>
                <c:pt idx="526">
                  <c:v>677</c:v>
                </c:pt>
                <c:pt idx="527">
                  <c:v>677</c:v>
                </c:pt>
                <c:pt idx="528">
                  <c:v>678</c:v>
                </c:pt>
                <c:pt idx="529">
                  <c:v>678</c:v>
                </c:pt>
                <c:pt idx="530">
                  <c:v>678</c:v>
                </c:pt>
                <c:pt idx="531">
                  <c:v>678</c:v>
                </c:pt>
                <c:pt idx="532">
                  <c:v>678</c:v>
                </c:pt>
                <c:pt idx="533">
                  <c:v>678</c:v>
                </c:pt>
                <c:pt idx="534">
                  <c:v>679</c:v>
                </c:pt>
                <c:pt idx="535">
                  <c:v>679</c:v>
                </c:pt>
                <c:pt idx="536">
                  <c:v>679</c:v>
                </c:pt>
                <c:pt idx="537">
                  <c:v>679</c:v>
                </c:pt>
                <c:pt idx="538">
                  <c:v>679</c:v>
                </c:pt>
                <c:pt idx="539">
                  <c:v>679</c:v>
                </c:pt>
                <c:pt idx="540">
                  <c:v>680</c:v>
                </c:pt>
                <c:pt idx="541">
                  <c:v>680</c:v>
                </c:pt>
                <c:pt idx="542">
                  <c:v>681</c:v>
                </c:pt>
                <c:pt idx="543">
                  <c:v>681</c:v>
                </c:pt>
                <c:pt idx="544">
                  <c:v>682</c:v>
                </c:pt>
                <c:pt idx="545">
                  <c:v>682</c:v>
                </c:pt>
                <c:pt idx="546">
                  <c:v>682</c:v>
                </c:pt>
                <c:pt idx="547">
                  <c:v>682</c:v>
                </c:pt>
                <c:pt idx="548">
                  <c:v>682</c:v>
                </c:pt>
                <c:pt idx="549">
                  <c:v>682</c:v>
                </c:pt>
                <c:pt idx="550">
                  <c:v>682</c:v>
                </c:pt>
                <c:pt idx="551">
                  <c:v>682</c:v>
                </c:pt>
                <c:pt idx="552">
                  <c:v>683</c:v>
                </c:pt>
                <c:pt idx="553">
                  <c:v>683</c:v>
                </c:pt>
                <c:pt idx="554">
                  <c:v>683</c:v>
                </c:pt>
                <c:pt idx="555">
                  <c:v>683</c:v>
                </c:pt>
                <c:pt idx="556">
                  <c:v>683</c:v>
                </c:pt>
                <c:pt idx="557">
                  <c:v>684</c:v>
                </c:pt>
                <c:pt idx="558">
                  <c:v>684</c:v>
                </c:pt>
                <c:pt idx="559">
                  <c:v>684</c:v>
                </c:pt>
                <c:pt idx="560">
                  <c:v>684</c:v>
                </c:pt>
                <c:pt idx="561">
                  <c:v>684</c:v>
                </c:pt>
                <c:pt idx="562">
                  <c:v>684</c:v>
                </c:pt>
                <c:pt idx="563">
                  <c:v>684</c:v>
                </c:pt>
                <c:pt idx="564">
                  <c:v>684</c:v>
                </c:pt>
                <c:pt idx="565">
                  <c:v>684</c:v>
                </c:pt>
                <c:pt idx="566">
                  <c:v>684</c:v>
                </c:pt>
                <c:pt idx="567">
                  <c:v>684</c:v>
                </c:pt>
                <c:pt idx="568">
                  <c:v>685</c:v>
                </c:pt>
                <c:pt idx="569">
                  <c:v>685</c:v>
                </c:pt>
                <c:pt idx="570">
                  <c:v>685</c:v>
                </c:pt>
                <c:pt idx="571">
                  <c:v>685</c:v>
                </c:pt>
                <c:pt idx="572">
                  <c:v>686</c:v>
                </c:pt>
                <c:pt idx="573">
                  <c:v>686</c:v>
                </c:pt>
                <c:pt idx="574">
                  <c:v>686</c:v>
                </c:pt>
                <c:pt idx="575">
                  <c:v>686</c:v>
                </c:pt>
                <c:pt idx="576">
                  <c:v>686</c:v>
                </c:pt>
                <c:pt idx="577">
                  <c:v>686</c:v>
                </c:pt>
                <c:pt idx="578">
                  <c:v>688</c:v>
                </c:pt>
                <c:pt idx="579">
                  <c:v>689</c:v>
                </c:pt>
                <c:pt idx="580">
                  <c:v>689</c:v>
                </c:pt>
                <c:pt idx="581">
                  <c:v>689</c:v>
                </c:pt>
                <c:pt idx="582">
                  <c:v>689</c:v>
                </c:pt>
                <c:pt idx="583">
                  <c:v>689</c:v>
                </c:pt>
                <c:pt idx="584">
                  <c:v>689</c:v>
                </c:pt>
                <c:pt idx="585">
                  <c:v>689</c:v>
                </c:pt>
                <c:pt idx="586">
                  <c:v>690</c:v>
                </c:pt>
                <c:pt idx="587">
                  <c:v>690</c:v>
                </c:pt>
                <c:pt idx="588">
                  <c:v>690</c:v>
                </c:pt>
                <c:pt idx="589">
                  <c:v>690</c:v>
                </c:pt>
                <c:pt idx="590">
                  <c:v>690</c:v>
                </c:pt>
                <c:pt idx="591">
                  <c:v>690</c:v>
                </c:pt>
                <c:pt idx="592">
                  <c:v>691</c:v>
                </c:pt>
                <c:pt idx="593">
                  <c:v>691</c:v>
                </c:pt>
                <c:pt idx="594">
                  <c:v>691</c:v>
                </c:pt>
                <c:pt idx="595">
                  <c:v>691</c:v>
                </c:pt>
                <c:pt idx="596">
                  <c:v>691</c:v>
                </c:pt>
                <c:pt idx="597">
                  <c:v>692</c:v>
                </c:pt>
                <c:pt idx="598">
                  <c:v>692</c:v>
                </c:pt>
                <c:pt idx="599">
                  <c:v>692</c:v>
                </c:pt>
                <c:pt idx="600">
                  <c:v>692</c:v>
                </c:pt>
                <c:pt idx="601">
                  <c:v>693</c:v>
                </c:pt>
                <c:pt idx="602">
                  <c:v>693</c:v>
                </c:pt>
                <c:pt idx="603">
                  <c:v>693</c:v>
                </c:pt>
                <c:pt idx="604">
                  <c:v>693</c:v>
                </c:pt>
                <c:pt idx="605">
                  <c:v>695</c:v>
                </c:pt>
                <c:pt idx="606">
                  <c:v>696</c:v>
                </c:pt>
                <c:pt idx="607">
                  <c:v>696</c:v>
                </c:pt>
                <c:pt idx="608">
                  <c:v>696</c:v>
                </c:pt>
                <c:pt idx="609">
                  <c:v>696</c:v>
                </c:pt>
                <c:pt idx="610">
                  <c:v>696</c:v>
                </c:pt>
                <c:pt idx="611">
                  <c:v>696</c:v>
                </c:pt>
                <c:pt idx="612">
                  <c:v>697</c:v>
                </c:pt>
                <c:pt idx="613">
                  <c:v>697</c:v>
                </c:pt>
                <c:pt idx="614">
                  <c:v>697</c:v>
                </c:pt>
                <c:pt idx="615">
                  <c:v>697</c:v>
                </c:pt>
                <c:pt idx="616">
                  <c:v>697</c:v>
                </c:pt>
                <c:pt idx="617">
                  <c:v>698</c:v>
                </c:pt>
                <c:pt idx="618">
                  <c:v>698</c:v>
                </c:pt>
                <c:pt idx="619">
                  <c:v>698</c:v>
                </c:pt>
                <c:pt idx="620">
                  <c:v>698</c:v>
                </c:pt>
                <c:pt idx="621">
                  <c:v>698</c:v>
                </c:pt>
                <c:pt idx="622">
                  <c:v>699</c:v>
                </c:pt>
                <c:pt idx="623">
                  <c:v>699</c:v>
                </c:pt>
                <c:pt idx="624">
                  <c:v>699</c:v>
                </c:pt>
                <c:pt idx="625">
                  <c:v>699</c:v>
                </c:pt>
                <c:pt idx="626">
                  <c:v>700</c:v>
                </c:pt>
                <c:pt idx="627">
                  <c:v>700</c:v>
                </c:pt>
                <c:pt idx="628">
                  <c:v>700</c:v>
                </c:pt>
                <c:pt idx="629">
                  <c:v>701</c:v>
                </c:pt>
                <c:pt idx="630">
                  <c:v>703</c:v>
                </c:pt>
                <c:pt idx="631">
                  <c:v>703</c:v>
                </c:pt>
                <c:pt idx="632">
                  <c:v>703</c:v>
                </c:pt>
                <c:pt idx="633">
                  <c:v>703</c:v>
                </c:pt>
                <c:pt idx="634">
                  <c:v>704</c:v>
                </c:pt>
                <c:pt idx="635">
                  <c:v>704</c:v>
                </c:pt>
                <c:pt idx="636">
                  <c:v>704</c:v>
                </c:pt>
                <c:pt idx="637">
                  <c:v>704</c:v>
                </c:pt>
                <c:pt idx="638">
                  <c:v>704</c:v>
                </c:pt>
                <c:pt idx="639">
                  <c:v>704</c:v>
                </c:pt>
                <c:pt idx="640">
                  <c:v>705</c:v>
                </c:pt>
                <c:pt idx="641">
                  <c:v>705</c:v>
                </c:pt>
                <c:pt idx="642">
                  <c:v>705</c:v>
                </c:pt>
                <c:pt idx="643">
                  <c:v>706</c:v>
                </c:pt>
                <c:pt idx="644">
                  <c:v>706</c:v>
                </c:pt>
                <c:pt idx="645">
                  <c:v>706</c:v>
                </c:pt>
                <c:pt idx="646">
                  <c:v>707</c:v>
                </c:pt>
                <c:pt idx="647">
                  <c:v>707</c:v>
                </c:pt>
                <c:pt idx="648">
                  <c:v>707</c:v>
                </c:pt>
                <c:pt idx="649">
                  <c:v>707</c:v>
                </c:pt>
                <c:pt idx="650">
                  <c:v>707</c:v>
                </c:pt>
                <c:pt idx="651">
                  <c:v>708</c:v>
                </c:pt>
                <c:pt idx="652">
                  <c:v>708</c:v>
                </c:pt>
                <c:pt idx="653">
                  <c:v>709</c:v>
                </c:pt>
                <c:pt idx="654">
                  <c:v>710</c:v>
                </c:pt>
                <c:pt idx="655">
                  <c:v>710</c:v>
                </c:pt>
                <c:pt idx="656">
                  <c:v>710</c:v>
                </c:pt>
                <c:pt idx="657">
                  <c:v>710</c:v>
                </c:pt>
                <c:pt idx="658">
                  <c:v>710</c:v>
                </c:pt>
                <c:pt idx="659">
                  <c:v>710</c:v>
                </c:pt>
                <c:pt idx="660">
                  <c:v>711</c:v>
                </c:pt>
                <c:pt idx="661">
                  <c:v>711</c:v>
                </c:pt>
                <c:pt idx="662">
                  <c:v>712</c:v>
                </c:pt>
                <c:pt idx="663">
                  <c:v>712</c:v>
                </c:pt>
                <c:pt idx="664">
                  <c:v>712</c:v>
                </c:pt>
                <c:pt idx="665">
                  <c:v>712</c:v>
                </c:pt>
                <c:pt idx="666">
                  <c:v>713</c:v>
                </c:pt>
                <c:pt idx="667">
                  <c:v>713</c:v>
                </c:pt>
                <c:pt idx="668">
                  <c:v>713</c:v>
                </c:pt>
                <c:pt idx="669">
                  <c:v>713</c:v>
                </c:pt>
                <c:pt idx="670">
                  <c:v>713</c:v>
                </c:pt>
                <c:pt idx="671">
                  <c:v>714</c:v>
                </c:pt>
                <c:pt idx="672">
                  <c:v>714</c:v>
                </c:pt>
                <c:pt idx="673">
                  <c:v>714</c:v>
                </c:pt>
                <c:pt idx="674">
                  <c:v>714</c:v>
                </c:pt>
                <c:pt idx="675">
                  <c:v>714</c:v>
                </c:pt>
                <c:pt idx="676">
                  <c:v>716</c:v>
                </c:pt>
                <c:pt idx="677">
                  <c:v>717</c:v>
                </c:pt>
                <c:pt idx="678">
                  <c:v>717</c:v>
                </c:pt>
                <c:pt idx="679">
                  <c:v>717</c:v>
                </c:pt>
                <c:pt idx="680">
                  <c:v>717</c:v>
                </c:pt>
                <c:pt idx="681">
                  <c:v>717</c:v>
                </c:pt>
                <c:pt idx="682">
                  <c:v>717</c:v>
                </c:pt>
                <c:pt idx="683">
                  <c:v>717</c:v>
                </c:pt>
                <c:pt idx="684">
                  <c:v>717</c:v>
                </c:pt>
                <c:pt idx="685">
                  <c:v>718</c:v>
                </c:pt>
                <c:pt idx="686">
                  <c:v>718</c:v>
                </c:pt>
                <c:pt idx="687">
                  <c:v>718</c:v>
                </c:pt>
                <c:pt idx="688">
                  <c:v>718</c:v>
                </c:pt>
                <c:pt idx="689">
                  <c:v>718</c:v>
                </c:pt>
                <c:pt idx="690">
                  <c:v>718</c:v>
                </c:pt>
                <c:pt idx="691">
                  <c:v>718</c:v>
                </c:pt>
                <c:pt idx="692">
                  <c:v>719</c:v>
                </c:pt>
                <c:pt idx="693">
                  <c:v>719</c:v>
                </c:pt>
                <c:pt idx="694">
                  <c:v>719</c:v>
                </c:pt>
                <c:pt idx="695">
                  <c:v>719</c:v>
                </c:pt>
                <c:pt idx="696">
                  <c:v>720</c:v>
                </c:pt>
                <c:pt idx="697">
                  <c:v>720</c:v>
                </c:pt>
                <c:pt idx="698">
                  <c:v>720</c:v>
                </c:pt>
                <c:pt idx="699">
                  <c:v>720</c:v>
                </c:pt>
                <c:pt idx="700">
                  <c:v>720</c:v>
                </c:pt>
                <c:pt idx="701">
                  <c:v>721</c:v>
                </c:pt>
                <c:pt idx="702">
                  <c:v>721</c:v>
                </c:pt>
                <c:pt idx="703">
                  <c:v>721</c:v>
                </c:pt>
                <c:pt idx="704">
                  <c:v>721</c:v>
                </c:pt>
                <c:pt idx="705">
                  <c:v>721</c:v>
                </c:pt>
                <c:pt idx="706">
                  <c:v>722</c:v>
                </c:pt>
                <c:pt idx="707">
                  <c:v>723</c:v>
                </c:pt>
                <c:pt idx="708">
                  <c:v>723</c:v>
                </c:pt>
                <c:pt idx="709">
                  <c:v>724</c:v>
                </c:pt>
                <c:pt idx="710">
                  <c:v>724</c:v>
                </c:pt>
                <c:pt idx="711">
                  <c:v>724</c:v>
                </c:pt>
                <c:pt idx="712">
                  <c:v>724</c:v>
                </c:pt>
                <c:pt idx="713">
                  <c:v>724</c:v>
                </c:pt>
                <c:pt idx="714">
                  <c:v>725</c:v>
                </c:pt>
                <c:pt idx="715">
                  <c:v>725</c:v>
                </c:pt>
                <c:pt idx="716">
                  <c:v>725</c:v>
                </c:pt>
                <c:pt idx="717">
                  <c:v>725</c:v>
                </c:pt>
                <c:pt idx="718">
                  <c:v>725</c:v>
                </c:pt>
                <c:pt idx="719">
                  <c:v>726</c:v>
                </c:pt>
                <c:pt idx="720">
                  <c:v>726</c:v>
                </c:pt>
                <c:pt idx="721">
                  <c:v>726</c:v>
                </c:pt>
                <c:pt idx="722">
                  <c:v>726</c:v>
                </c:pt>
                <c:pt idx="723">
                  <c:v>727</c:v>
                </c:pt>
                <c:pt idx="724">
                  <c:v>727</c:v>
                </c:pt>
                <c:pt idx="725">
                  <c:v>727</c:v>
                </c:pt>
                <c:pt idx="726">
                  <c:v>727</c:v>
                </c:pt>
                <c:pt idx="727">
                  <c:v>727</c:v>
                </c:pt>
                <c:pt idx="728">
                  <c:v>728</c:v>
                </c:pt>
                <c:pt idx="729">
                  <c:v>728</c:v>
                </c:pt>
                <c:pt idx="730">
                  <c:v>728</c:v>
                </c:pt>
                <c:pt idx="731">
                  <c:v>730</c:v>
                </c:pt>
                <c:pt idx="732">
                  <c:v>731</c:v>
                </c:pt>
                <c:pt idx="733">
                  <c:v>731</c:v>
                </c:pt>
                <c:pt idx="734">
                  <c:v>731</c:v>
                </c:pt>
                <c:pt idx="735">
                  <c:v>731</c:v>
                </c:pt>
                <c:pt idx="736">
                  <c:v>731</c:v>
                </c:pt>
                <c:pt idx="737">
                  <c:v>732</c:v>
                </c:pt>
                <c:pt idx="738">
                  <c:v>732</c:v>
                </c:pt>
                <c:pt idx="739">
                  <c:v>732</c:v>
                </c:pt>
                <c:pt idx="740">
                  <c:v>733</c:v>
                </c:pt>
                <c:pt idx="741">
                  <c:v>733</c:v>
                </c:pt>
                <c:pt idx="742">
                  <c:v>733</c:v>
                </c:pt>
                <c:pt idx="743">
                  <c:v>733</c:v>
                </c:pt>
                <c:pt idx="744">
                  <c:v>733</c:v>
                </c:pt>
                <c:pt idx="745">
                  <c:v>733</c:v>
                </c:pt>
                <c:pt idx="746">
                  <c:v>733</c:v>
                </c:pt>
                <c:pt idx="747">
                  <c:v>734</c:v>
                </c:pt>
                <c:pt idx="748">
                  <c:v>734</c:v>
                </c:pt>
                <c:pt idx="749">
                  <c:v>734</c:v>
                </c:pt>
                <c:pt idx="750">
                  <c:v>734</c:v>
                </c:pt>
                <c:pt idx="751">
                  <c:v>734</c:v>
                </c:pt>
                <c:pt idx="752">
                  <c:v>734</c:v>
                </c:pt>
                <c:pt idx="753">
                  <c:v>735</c:v>
                </c:pt>
                <c:pt idx="754">
                  <c:v>735</c:v>
                </c:pt>
                <c:pt idx="755">
                  <c:v>735</c:v>
                </c:pt>
                <c:pt idx="756">
                  <c:v>735</c:v>
                </c:pt>
                <c:pt idx="757">
                  <c:v>735</c:v>
                </c:pt>
                <c:pt idx="758">
                  <c:v>738</c:v>
                </c:pt>
                <c:pt idx="759">
                  <c:v>738</c:v>
                </c:pt>
                <c:pt idx="760">
                  <c:v>738</c:v>
                </c:pt>
                <c:pt idx="761">
                  <c:v>738</c:v>
                </c:pt>
                <c:pt idx="762">
                  <c:v>739</c:v>
                </c:pt>
                <c:pt idx="763">
                  <c:v>739</c:v>
                </c:pt>
                <c:pt idx="764">
                  <c:v>739</c:v>
                </c:pt>
                <c:pt idx="765">
                  <c:v>739</c:v>
                </c:pt>
                <c:pt idx="766">
                  <c:v>740</c:v>
                </c:pt>
                <c:pt idx="767">
                  <c:v>740</c:v>
                </c:pt>
                <c:pt idx="768">
                  <c:v>740</c:v>
                </c:pt>
                <c:pt idx="769">
                  <c:v>741</c:v>
                </c:pt>
                <c:pt idx="770">
                  <c:v>741</c:v>
                </c:pt>
                <c:pt idx="771">
                  <c:v>742</c:v>
                </c:pt>
                <c:pt idx="772">
                  <c:v>742</c:v>
                </c:pt>
                <c:pt idx="773">
                  <c:v>742</c:v>
                </c:pt>
                <c:pt idx="774">
                  <c:v>742</c:v>
                </c:pt>
                <c:pt idx="775">
                  <c:v>743</c:v>
                </c:pt>
                <c:pt idx="776">
                  <c:v>745</c:v>
                </c:pt>
                <c:pt idx="777">
                  <c:v>745</c:v>
                </c:pt>
                <c:pt idx="778">
                  <c:v>746</c:v>
                </c:pt>
                <c:pt idx="779">
                  <c:v>746</c:v>
                </c:pt>
                <c:pt idx="780">
                  <c:v>746</c:v>
                </c:pt>
                <c:pt idx="781">
                  <c:v>746</c:v>
                </c:pt>
                <c:pt idx="782">
                  <c:v>746</c:v>
                </c:pt>
                <c:pt idx="783">
                  <c:v>746</c:v>
                </c:pt>
                <c:pt idx="784">
                  <c:v>747</c:v>
                </c:pt>
                <c:pt idx="785">
                  <c:v>747</c:v>
                </c:pt>
                <c:pt idx="786">
                  <c:v>747</c:v>
                </c:pt>
                <c:pt idx="787">
                  <c:v>747</c:v>
                </c:pt>
                <c:pt idx="788">
                  <c:v>747</c:v>
                </c:pt>
                <c:pt idx="789">
                  <c:v>748</c:v>
                </c:pt>
                <c:pt idx="790">
                  <c:v>748</c:v>
                </c:pt>
                <c:pt idx="791">
                  <c:v>748</c:v>
                </c:pt>
                <c:pt idx="792">
                  <c:v>749</c:v>
                </c:pt>
                <c:pt idx="793">
                  <c:v>749</c:v>
                </c:pt>
                <c:pt idx="794">
                  <c:v>750</c:v>
                </c:pt>
                <c:pt idx="795">
                  <c:v>752</c:v>
                </c:pt>
                <c:pt idx="796">
                  <c:v>752</c:v>
                </c:pt>
                <c:pt idx="797">
                  <c:v>752</c:v>
                </c:pt>
                <c:pt idx="798">
                  <c:v>752</c:v>
                </c:pt>
                <c:pt idx="799">
                  <c:v>752</c:v>
                </c:pt>
                <c:pt idx="800">
                  <c:v>752</c:v>
                </c:pt>
                <c:pt idx="801">
                  <c:v>752</c:v>
                </c:pt>
                <c:pt idx="802">
                  <c:v>753</c:v>
                </c:pt>
                <c:pt idx="803">
                  <c:v>753</c:v>
                </c:pt>
                <c:pt idx="804">
                  <c:v>753</c:v>
                </c:pt>
                <c:pt idx="805">
                  <c:v>753</c:v>
                </c:pt>
                <c:pt idx="806">
                  <c:v>753</c:v>
                </c:pt>
                <c:pt idx="807">
                  <c:v>753</c:v>
                </c:pt>
                <c:pt idx="808">
                  <c:v>754</c:v>
                </c:pt>
                <c:pt idx="809">
                  <c:v>754</c:v>
                </c:pt>
                <c:pt idx="810">
                  <c:v>754</c:v>
                </c:pt>
                <c:pt idx="811">
                  <c:v>754</c:v>
                </c:pt>
                <c:pt idx="812">
                  <c:v>754</c:v>
                </c:pt>
                <c:pt idx="813">
                  <c:v>755</c:v>
                </c:pt>
                <c:pt idx="814">
                  <c:v>755</c:v>
                </c:pt>
                <c:pt idx="815">
                  <c:v>755</c:v>
                </c:pt>
                <c:pt idx="816">
                  <c:v>756</c:v>
                </c:pt>
                <c:pt idx="817">
                  <c:v>756</c:v>
                </c:pt>
                <c:pt idx="818">
                  <c:v>756</c:v>
                </c:pt>
                <c:pt idx="819">
                  <c:v>757</c:v>
                </c:pt>
                <c:pt idx="820">
                  <c:v>758</c:v>
                </c:pt>
                <c:pt idx="821">
                  <c:v>759</c:v>
                </c:pt>
                <c:pt idx="822">
                  <c:v>759</c:v>
                </c:pt>
                <c:pt idx="823">
                  <c:v>759</c:v>
                </c:pt>
                <c:pt idx="824">
                  <c:v>759</c:v>
                </c:pt>
                <c:pt idx="825">
                  <c:v>760</c:v>
                </c:pt>
                <c:pt idx="826">
                  <c:v>760</c:v>
                </c:pt>
                <c:pt idx="827">
                  <c:v>760</c:v>
                </c:pt>
                <c:pt idx="828">
                  <c:v>760</c:v>
                </c:pt>
                <c:pt idx="829">
                  <c:v>761</c:v>
                </c:pt>
                <c:pt idx="830">
                  <c:v>761</c:v>
                </c:pt>
                <c:pt idx="831">
                  <c:v>761</c:v>
                </c:pt>
                <c:pt idx="832">
                  <c:v>761</c:v>
                </c:pt>
                <c:pt idx="833">
                  <c:v>762</c:v>
                </c:pt>
                <c:pt idx="834">
                  <c:v>762</c:v>
                </c:pt>
                <c:pt idx="835">
                  <c:v>762</c:v>
                </c:pt>
                <c:pt idx="836">
                  <c:v>763</c:v>
                </c:pt>
                <c:pt idx="837">
                  <c:v>763</c:v>
                </c:pt>
                <c:pt idx="838">
                  <c:v>763</c:v>
                </c:pt>
                <c:pt idx="839">
                  <c:v>763</c:v>
                </c:pt>
                <c:pt idx="840">
                  <c:v>764</c:v>
                </c:pt>
                <c:pt idx="841">
                  <c:v>765</c:v>
                </c:pt>
                <c:pt idx="842">
                  <c:v>765</c:v>
                </c:pt>
                <c:pt idx="843">
                  <c:v>766</c:v>
                </c:pt>
                <c:pt idx="844">
                  <c:v>766</c:v>
                </c:pt>
                <c:pt idx="845">
                  <c:v>766</c:v>
                </c:pt>
                <c:pt idx="846">
                  <c:v>766</c:v>
                </c:pt>
                <c:pt idx="847">
                  <c:v>766</c:v>
                </c:pt>
                <c:pt idx="848">
                  <c:v>766</c:v>
                </c:pt>
                <c:pt idx="849">
                  <c:v>766</c:v>
                </c:pt>
                <c:pt idx="850">
                  <c:v>766</c:v>
                </c:pt>
                <c:pt idx="851">
                  <c:v>766</c:v>
                </c:pt>
                <c:pt idx="852">
                  <c:v>766</c:v>
                </c:pt>
                <c:pt idx="853">
                  <c:v>766</c:v>
                </c:pt>
                <c:pt idx="854">
                  <c:v>767</c:v>
                </c:pt>
                <c:pt idx="855">
                  <c:v>767</c:v>
                </c:pt>
                <c:pt idx="856">
                  <c:v>768</c:v>
                </c:pt>
                <c:pt idx="857">
                  <c:v>768</c:v>
                </c:pt>
                <c:pt idx="858">
                  <c:v>768</c:v>
                </c:pt>
                <c:pt idx="859">
                  <c:v>768</c:v>
                </c:pt>
                <c:pt idx="860">
                  <c:v>769</c:v>
                </c:pt>
                <c:pt idx="861">
                  <c:v>769</c:v>
                </c:pt>
                <c:pt idx="862">
                  <c:v>769</c:v>
                </c:pt>
                <c:pt idx="863">
                  <c:v>769</c:v>
                </c:pt>
                <c:pt idx="864">
                  <c:v>769</c:v>
                </c:pt>
                <c:pt idx="865">
                  <c:v>770</c:v>
                </c:pt>
                <c:pt idx="866">
                  <c:v>770</c:v>
                </c:pt>
                <c:pt idx="867">
                  <c:v>772</c:v>
                </c:pt>
                <c:pt idx="868">
                  <c:v>772</c:v>
                </c:pt>
                <c:pt idx="869">
                  <c:v>773</c:v>
                </c:pt>
                <c:pt idx="870">
                  <c:v>773</c:v>
                </c:pt>
                <c:pt idx="871">
                  <c:v>773</c:v>
                </c:pt>
                <c:pt idx="872">
                  <c:v>773</c:v>
                </c:pt>
                <c:pt idx="873">
                  <c:v>774</c:v>
                </c:pt>
                <c:pt idx="874">
                  <c:v>774</c:v>
                </c:pt>
                <c:pt idx="875">
                  <c:v>774</c:v>
                </c:pt>
                <c:pt idx="876">
                  <c:v>774</c:v>
                </c:pt>
                <c:pt idx="877">
                  <c:v>774</c:v>
                </c:pt>
                <c:pt idx="878">
                  <c:v>774</c:v>
                </c:pt>
                <c:pt idx="879">
                  <c:v>775</c:v>
                </c:pt>
                <c:pt idx="880">
                  <c:v>775</c:v>
                </c:pt>
                <c:pt idx="881">
                  <c:v>775</c:v>
                </c:pt>
                <c:pt idx="882">
                  <c:v>775</c:v>
                </c:pt>
                <c:pt idx="883">
                  <c:v>775</c:v>
                </c:pt>
                <c:pt idx="884">
                  <c:v>775</c:v>
                </c:pt>
                <c:pt idx="885">
                  <c:v>775</c:v>
                </c:pt>
                <c:pt idx="886">
                  <c:v>776</c:v>
                </c:pt>
                <c:pt idx="887">
                  <c:v>776</c:v>
                </c:pt>
                <c:pt idx="888">
                  <c:v>776</c:v>
                </c:pt>
                <c:pt idx="889">
                  <c:v>776</c:v>
                </c:pt>
                <c:pt idx="890">
                  <c:v>777</c:v>
                </c:pt>
                <c:pt idx="891">
                  <c:v>777</c:v>
                </c:pt>
                <c:pt idx="892">
                  <c:v>777</c:v>
                </c:pt>
                <c:pt idx="893">
                  <c:v>779</c:v>
                </c:pt>
                <c:pt idx="894">
                  <c:v>779</c:v>
                </c:pt>
                <c:pt idx="895">
                  <c:v>780</c:v>
                </c:pt>
                <c:pt idx="896">
                  <c:v>780</c:v>
                </c:pt>
                <c:pt idx="897">
                  <c:v>780</c:v>
                </c:pt>
                <c:pt idx="898">
                  <c:v>780</c:v>
                </c:pt>
                <c:pt idx="899">
                  <c:v>781</c:v>
                </c:pt>
                <c:pt idx="900">
                  <c:v>781</c:v>
                </c:pt>
                <c:pt idx="901">
                  <c:v>781</c:v>
                </c:pt>
                <c:pt idx="902">
                  <c:v>781</c:v>
                </c:pt>
                <c:pt idx="903">
                  <c:v>782</c:v>
                </c:pt>
                <c:pt idx="904">
                  <c:v>782</c:v>
                </c:pt>
                <c:pt idx="905">
                  <c:v>782</c:v>
                </c:pt>
                <c:pt idx="906">
                  <c:v>782</c:v>
                </c:pt>
                <c:pt idx="907">
                  <c:v>783</c:v>
                </c:pt>
                <c:pt idx="908">
                  <c:v>783</c:v>
                </c:pt>
                <c:pt idx="909">
                  <c:v>784</c:v>
                </c:pt>
                <c:pt idx="910">
                  <c:v>784</c:v>
                </c:pt>
                <c:pt idx="911">
                  <c:v>784</c:v>
                </c:pt>
                <c:pt idx="912">
                  <c:v>784</c:v>
                </c:pt>
                <c:pt idx="913">
                  <c:v>787</c:v>
                </c:pt>
                <c:pt idx="914">
                  <c:v>787</c:v>
                </c:pt>
                <c:pt idx="915">
                  <c:v>787</c:v>
                </c:pt>
                <c:pt idx="916">
                  <c:v>787</c:v>
                </c:pt>
                <c:pt idx="917">
                  <c:v>787</c:v>
                </c:pt>
                <c:pt idx="918">
                  <c:v>787</c:v>
                </c:pt>
                <c:pt idx="919">
                  <c:v>788</c:v>
                </c:pt>
                <c:pt idx="920">
                  <c:v>788</c:v>
                </c:pt>
                <c:pt idx="921">
                  <c:v>788</c:v>
                </c:pt>
                <c:pt idx="922">
                  <c:v>788</c:v>
                </c:pt>
                <c:pt idx="923">
                  <c:v>789</c:v>
                </c:pt>
                <c:pt idx="924">
                  <c:v>789</c:v>
                </c:pt>
                <c:pt idx="925">
                  <c:v>789</c:v>
                </c:pt>
                <c:pt idx="926">
                  <c:v>789</c:v>
                </c:pt>
                <c:pt idx="927">
                  <c:v>789</c:v>
                </c:pt>
                <c:pt idx="928">
                  <c:v>790</c:v>
                </c:pt>
                <c:pt idx="929">
                  <c:v>790</c:v>
                </c:pt>
                <c:pt idx="930">
                  <c:v>790</c:v>
                </c:pt>
                <c:pt idx="931">
                  <c:v>791</c:v>
                </c:pt>
                <c:pt idx="932">
                  <c:v>791</c:v>
                </c:pt>
                <c:pt idx="933">
                  <c:v>791</c:v>
                </c:pt>
                <c:pt idx="934">
                  <c:v>791</c:v>
                </c:pt>
                <c:pt idx="935">
                  <c:v>793</c:v>
                </c:pt>
                <c:pt idx="936">
                  <c:v>794</c:v>
                </c:pt>
                <c:pt idx="937">
                  <c:v>794</c:v>
                </c:pt>
                <c:pt idx="938">
                  <c:v>794</c:v>
                </c:pt>
                <c:pt idx="939">
                  <c:v>794</c:v>
                </c:pt>
                <c:pt idx="940">
                  <c:v>795</c:v>
                </c:pt>
                <c:pt idx="941">
                  <c:v>795</c:v>
                </c:pt>
                <c:pt idx="942">
                  <c:v>795</c:v>
                </c:pt>
                <c:pt idx="943">
                  <c:v>795</c:v>
                </c:pt>
                <c:pt idx="944">
                  <c:v>796</c:v>
                </c:pt>
                <c:pt idx="945">
                  <c:v>796</c:v>
                </c:pt>
                <c:pt idx="946">
                  <c:v>796</c:v>
                </c:pt>
                <c:pt idx="947">
                  <c:v>797</c:v>
                </c:pt>
                <c:pt idx="948">
                  <c:v>797</c:v>
                </c:pt>
                <c:pt idx="949">
                  <c:v>797</c:v>
                </c:pt>
                <c:pt idx="950">
                  <c:v>797</c:v>
                </c:pt>
                <c:pt idx="951">
                  <c:v>798</c:v>
                </c:pt>
                <c:pt idx="952">
                  <c:v>798</c:v>
                </c:pt>
                <c:pt idx="953">
                  <c:v>798</c:v>
                </c:pt>
                <c:pt idx="954">
                  <c:v>798</c:v>
                </c:pt>
                <c:pt idx="955">
                  <c:v>798</c:v>
                </c:pt>
                <c:pt idx="956">
                  <c:v>799</c:v>
                </c:pt>
                <c:pt idx="957">
                  <c:v>801</c:v>
                </c:pt>
                <c:pt idx="958">
                  <c:v>801</c:v>
                </c:pt>
                <c:pt idx="959">
                  <c:v>801</c:v>
                </c:pt>
                <c:pt idx="960">
                  <c:v>802</c:v>
                </c:pt>
                <c:pt idx="961">
                  <c:v>802</c:v>
                </c:pt>
                <c:pt idx="962">
                  <c:v>802</c:v>
                </c:pt>
                <c:pt idx="963">
                  <c:v>802</c:v>
                </c:pt>
                <c:pt idx="964">
                  <c:v>803</c:v>
                </c:pt>
                <c:pt idx="965">
                  <c:v>803</c:v>
                </c:pt>
                <c:pt idx="966">
                  <c:v>803</c:v>
                </c:pt>
                <c:pt idx="967">
                  <c:v>803</c:v>
                </c:pt>
                <c:pt idx="968">
                  <c:v>804</c:v>
                </c:pt>
                <c:pt idx="969">
                  <c:v>804</c:v>
                </c:pt>
                <c:pt idx="970">
                  <c:v>804</c:v>
                </c:pt>
                <c:pt idx="971">
                  <c:v>804</c:v>
                </c:pt>
                <c:pt idx="972">
                  <c:v>804</c:v>
                </c:pt>
                <c:pt idx="973">
                  <c:v>805</c:v>
                </c:pt>
                <c:pt idx="974">
                  <c:v>805</c:v>
                </c:pt>
                <c:pt idx="975">
                  <c:v>805</c:v>
                </c:pt>
                <c:pt idx="976">
                  <c:v>805</c:v>
                </c:pt>
                <c:pt idx="977">
                  <c:v>805</c:v>
                </c:pt>
                <c:pt idx="978">
                  <c:v>806</c:v>
                </c:pt>
                <c:pt idx="979">
                  <c:v>806</c:v>
                </c:pt>
                <c:pt idx="980">
                  <c:v>807</c:v>
                </c:pt>
                <c:pt idx="981">
                  <c:v>807</c:v>
                </c:pt>
                <c:pt idx="982">
                  <c:v>808</c:v>
                </c:pt>
                <c:pt idx="983">
                  <c:v>808</c:v>
                </c:pt>
                <c:pt idx="984">
                  <c:v>808</c:v>
                </c:pt>
                <c:pt idx="985">
                  <c:v>808</c:v>
                </c:pt>
                <c:pt idx="986">
                  <c:v>809</c:v>
                </c:pt>
                <c:pt idx="987">
                  <c:v>809</c:v>
                </c:pt>
                <c:pt idx="988">
                  <c:v>809</c:v>
                </c:pt>
                <c:pt idx="989">
                  <c:v>809</c:v>
                </c:pt>
                <c:pt idx="990">
                  <c:v>810</c:v>
                </c:pt>
                <c:pt idx="991">
                  <c:v>810</c:v>
                </c:pt>
                <c:pt idx="992">
                  <c:v>810</c:v>
                </c:pt>
                <c:pt idx="993">
                  <c:v>810</c:v>
                </c:pt>
                <c:pt idx="994">
                  <c:v>810</c:v>
                </c:pt>
                <c:pt idx="995">
                  <c:v>810</c:v>
                </c:pt>
                <c:pt idx="996">
                  <c:v>810</c:v>
                </c:pt>
                <c:pt idx="997">
                  <c:v>810</c:v>
                </c:pt>
                <c:pt idx="998">
                  <c:v>811</c:v>
                </c:pt>
                <c:pt idx="999">
                  <c:v>811</c:v>
                </c:pt>
                <c:pt idx="1000">
                  <c:v>811</c:v>
                </c:pt>
                <c:pt idx="1001">
                  <c:v>811</c:v>
                </c:pt>
                <c:pt idx="1002">
                  <c:v>811</c:v>
                </c:pt>
                <c:pt idx="1003">
                  <c:v>811</c:v>
                </c:pt>
                <c:pt idx="1004">
                  <c:v>811</c:v>
                </c:pt>
                <c:pt idx="1005">
                  <c:v>811</c:v>
                </c:pt>
                <c:pt idx="1006">
                  <c:v>812</c:v>
                </c:pt>
                <c:pt idx="1007">
                  <c:v>812</c:v>
                </c:pt>
                <c:pt idx="1008">
                  <c:v>812</c:v>
                </c:pt>
                <c:pt idx="1009">
                  <c:v>812</c:v>
                </c:pt>
                <c:pt idx="1010">
                  <c:v>812</c:v>
                </c:pt>
                <c:pt idx="1011">
                  <c:v>812</c:v>
                </c:pt>
                <c:pt idx="1012">
                  <c:v>812</c:v>
                </c:pt>
                <c:pt idx="1013">
                  <c:v>812</c:v>
                </c:pt>
                <c:pt idx="1014">
                  <c:v>813</c:v>
                </c:pt>
                <c:pt idx="1015">
                  <c:v>815</c:v>
                </c:pt>
                <c:pt idx="1016">
                  <c:v>815</c:v>
                </c:pt>
                <c:pt idx="1017">
                  <c:v>815</c:v>
                </c:pt>
                <c:pt idx="1018">
                  <c:v>815</c:v>
                </c:pt>
                <c:pt idx="1019">
                  <c:v>816</c:v>
                </c:pt>
                <c:pt idx="1020">
                  <c:v>816</c:v>
                </c:pt>
                <c:pt idx="1021">
                  <c:v>816</c:v>
                </c:pt>
                <c:pt idx="1022">
                  <c:v>816</c:v>
                </c:pt>
                <c:pt idx="1023">
                  <c:v>816</c:v>
                </c:pt>
                <c:pt idx="1024">
                  <c:v>817</c:v>
                </c:pt>
                <c:pt idx="1025">
                  <c:v>817</c:v>
                </c:pt>
                <c:pt idx="1026">
                  <c:v>817</c:v>
                </c:pt>
                <c:pt idx="1027">
                  <c:v>818</c:v>
                </c:pt>
                <c:pt idx="1028">
                  <c:v>818</c:v>
                </c:pt>
                <c:pt idx="1029">
                  <c:v>818</c:v>
                </c:pt>
                <c:pt idx="1030">
                  <c:v>818</c:v>
                </c:pt>
                <c:pt idx="1031">
                  <c:v>818</c:v>
                </c:pt>
                <c:pt idx="1032">
                  <c:v>818</c:v>
                </c:pt>
                <c:pt idx="1033">
                  <c:v>819</c:v>
                </c:pt>
                <c:pt idx="1034">
                  <c:v>819</c:v>
                </c:pt>
                <c:pt idx="1035">
                  <c:v>819</c:v>
                </c:pt>
                <c:pt idx="1036">
                  <c:v>819</c:v>
                </c:pt>
                <c:pt idx="1037">
                  <c:v>822</c:v>
                </c:pt>
                <c:pt idx="1038">
                  <c:v>822</c:v>
                </c:pt>
                <c:pt idx="1039">
                  <c:v>822</c:v>
                </c:pt>
                <c:pt idx="1040">
                  <c:v>822</c:v>
                </c:pt>
                <c:pt idx="1041">
                  <c:v>822</c:v>
                </c:pt>
                <c:pt idx="1042">
                  <c:v>822</c:v>
                </c:pt>
                <c:pt idx="1043">
                  <c:v>822</c:v>
                </c:pt>
                <c:pt idx="1044">
                  <c:v>822</c:v>
                </c:pt>
                <c:pt idx="1045">
                  <c:v>823</c:v>
                </c:pt>
                <c:pt idx="1046">
                  <c:v>823</c:v>
                </c:pt>
                <c:pt idx="1047">
                  <c:v>823</c:v>
                </c:pt>
                <c:pt idx="1048">
                  <c:v>823</c:v>
                </c:pt>
                <c:pt idx="1049">
                  <c:v>824</c:v>
                </c:pt>
                <c:pt idx="1050">
                  <c:v>824</c:v>
                </c:pt>
                <c:pt idx="1051">
                  <c:v>824</c:v>
                </c:pt>
                <c:pt idx="1052">
                  <c:v>824</c:v>
                </c:pt>
                <c:pt idx="1053">
                  <c:v>825</c:v>
                </c:pt>
                <c:pt idx="1054">
                  <c:v>825</c:v>
                </c:pt>
                <c:pt idx="1055">
                  <c:v>825</c:v>
                </c:pt>
                <c:pt idx="1056">
                  <c:v>826</c:v>
                </c:pt>
                <c:pt idx="1057">
                  <c:v>826</c:v>
                </c:pt>
                <c:pt idx="1058">
                  <c:v>826</c:v>
                </c:pt>
                <c:pt idx="1059">
                  <c:v>828</c:v>
                </c:pt>
                <c:pt idx="1060">
                  <c:v>829</c:v>
                </c:pt>
                <c:pt idx="1061">
                  <c:v>829</c:v>
                </c:pt>
                <c:pt idx="1062">
                  <c:v>829</c:v>
                </c:pt>
                <c:pt idx="1063">
                  <c:v>829</c:v>
                </c:pt>
                <c:pt idx="1064">
                  <c:v>829</c:v>
                </c:pt>
                <c:pt idx="1065">
                  <c:v>829</c:v>
                </c:pt>
                <c:pt idx="1066">
                  <c:v>830</c:v>
                </c:pt>
                <c:pt idx="1067">
                  <c:v>830</c:v>
                </c:pt>
                <c:pt idx="1068">
                  <c:v>831</c:v>
                </c:pt>
                <c:pt idx="1069">
                  <c:v>832</c:v>
                </c:pt>
                <c:pt idx="1070">
                  <c:v>832</c:v>
                </c:pt>
                <c:pt idx="1071">
                  <c:v>832</c:v>
                </c:pt>
                <c:pt idx="1072">
                  <c:v>832</c:v>
                </c:pt>
                <c:pt idx="1073">
                  <c:v>832</c:v>
                </c:pt>
                <c:pt idx="1074">
                  <c:v>832</c:v>
                </c:pt>
                <c:pt idx="1075">
                  <c:v>832</c:v>
                </c:pt>
                <c:pt idx="1076">
                  <c:v>832</c:v>
                </c:pt>
                <c:pt idx="1077">
                  <c:v>833</c:v>
                </c:pt>
                <c:pt idx="1078">
                  <c:v>833</c:v>
                </c:pt>
                <c:pt idx="1079">
                  <c:v>834</c:v>
                </c:pt>
                <c:pt idx="1080">
                  <c:v>835</c:v>
                </c:pt>
                <c:pt idx="1081">
                  <c:v>836</c:v>
                </c:pt>
                <c:pt idx="1082">
                  <c:v>836</c:v>
                </c:pt>
                <c:pt idx="1083">
                  <c:v>836</c:v>
                </c:pt>
                <c:pt idx="1084">
                  <c:v>837</c:v>
                </c:pt>
                <c:pt idx="1085">
                  <c:v>837</c:v>
                </c:pt>
                <c:pt idx="1086">
                  <c:v>837</c:v>
                </c:pt>
                <c:pt idx="1087">
                  <c:v>837</c:v>
                </c:pt>
                <c:pt idx="1088">
                  <c:v>838</c:v>
                </c:pt>
                <c:pt idx="1089">
                  <c:v>839</c:v>
                </c:pt>
                <c:pt idx="1090">
                  <c:v>839</c:v>
                </c:pt>
                <c:pt idx="1091">
                  <c:v>839</c:v>
                </c:pt>
                <c:pt idx="1092">
                  <c:v>839</c:v>
                </c:pt>
                <c:pt idx="1093">
                  <c:v>839</c:v>
                </c:pt>
                <c:pt idx="1094">
                  <c:v>839</c:v>
                </c:pt>
                <c:pt idx="1095">
                  <c:v>840</c:v>
                </c:pt>
                <c:pt idx="1096">
                  <c:v>840</c:v>
                </c:pt>
                <c:pt idx="1097">
                  <c:v>840</c:v>
                </c:pt>
                <c:pt idx="1098">
                  <c:v>840</c:v>
                </c:pt>
                <c:pt idx="1099">
                  <c:v>840</c:v>
                </c:pt>
                <c:pt idx="1100">
                  <c:v>841</c:v>
                </c:pt>
                <c:pt idx="1101">
                  <c:v>842</c:v>
                </c:pt>
                <c:pt idx="1102">
                  <c:v>843</c:v>
                </c:pt>
                <c:pt idx="1103">
                  <c:v>843</c:v>
                </c:pt>
                <c:pt idx="1104">
                  <c:v>843</c:v>
                </c:pt>
                <c:pt idx="1105">
                  <c:v>843</c:v>
                </c:pt>
                <c:pt idx="1106">
                  <c:v>843</c:v>
                </c:pt>
                <c:pt idx="1107">
                  <c:v>844</c:v>
                </c:pt>
                <c:pt idx="1108">
                  <c:v>844</c:v>
                </c:pt>
                <c:pt idx="1109">
                  <c:v>844</c:v>
                </c:pt>
                <c:pt idx="1110">
                  <c:v>844</c:v>
                </c:pt>
                <c:pt idx="1111">
                  <c:v>844</c:v>
                </c:pt>
                <c:pt idx="1112">
                  <c:v>845</c:v>
                </c:pt>
                <c:pt idx="1113">
                  <c:v>845</c:v>
                </c:pt>
                <c:pt idx="1114">
                  <c:v>845</c:v>
                </c:pt>
                <c:pt idx="1115">
                  <c:v>845</c:v>
                </c:pt>
                <c:pt idx="1116">
                  <c:v>845</c:v>
                </c:pt>
                <c:pt idx="1117">
                  <c:v>846</c:v>
                </c:pt>
                <c:pt idx="1118">
                  <c:v>846</c:v>
                </c:pt>
                <c:pt idx="1119">
                  <c:v>846</c:v>
                </c:pt>
                <c:pt idx="1120">
                  <c:v>846</c:v>
                </c:pt>
                <c:pt idx="1121">
                  <c:v>847</c:v>
                </c:pt>
                <c:pt idx="1122">
                  <c:v>847</c:v>
                </c:pt>
                <c:pt idx="1123">
                  <c:v>847</c:v>
                </c:pt>
                <c:pt idx="1124">
                  <c:v>849</c:v>
                </c:pt>
                <c:pt idx="1125">
                  <c:v>850</c:v>
                </c:pt>
                <c:pt idx="1126">
                  <c:v>850</c:v>
                </c:pt>
                <c:pt idx="1127">
                  <c:v>850</c:v>
                </c:pt>
                <c:pt idx="1128">
                  <c:v>851</c:v>
                </c:pt>
                <c:pt idx="1129">
                  <c:v>851</c:v>
                </c:pt>
                <c:pt idx="1130">
                  <c:v>851</c:v>
                </c:pt>
                <c:pt idx="1131">
                  <c:v>851</c:v>
                </c:pt>
                <c:pt idx="1132">
                  <c:v>851</c:v>
                </c:pt>
                <c:pt idx="1133">
                  <c:v>851</c:v>
                </c:pt>
                <c:pt idx="1134">
                  <c:v>851</c:v>
                </c:pt>
                <c:pt idx="1135">
                  <c:v>852</c:v>
                </c:pt>
                <c:pt idx="1136">
                  <c:v>852</c:v>
                </c:pt>
                <c:pt idx="1137">
                  <c:v>853</c:v>
                </c:pt>
                <c:pt idx="1138">
                  <c:v>853</c:v>
                </c:pt>
                <c:pt idx="1139">
                  <c:v>854</c:v>
                </c:pt>
                <c:pt idx="1140">
                  <c:v>854</c:v>
                </c:pt>
                <c:pt idx="1141">
                  <c:v>857</c:v>
                </c:pt>
                <c:pt idx="1142">
                  <c:v>857</c:v>
                </c:pt>
                <c:pt idx="1143">
                  <c:v>857</c:v>
                </c:pt>
                <c:pt idx="1144">
                  <c:v>858</c:v>
                </c:pt>
                <c:pt idx="1145">
                  <c:v>858</c:v>
                </c:pt>
                <c:pt idx="1146">
                  <c:v>858</c:v>
                </c:pt>
                <c:pt idx="1147">
                  <c:v>859</c:v>
                </c:pt>
                <c:pt idx="1148">
                  <c:v>859</c:v>
                </c:pt>
                <c:pt idx="1149">
                  <c:v>859</c:v>
                </c:pt>
                <c:pt idx="1150">
                  <c:v>859</c:v>
                </c:pt>
                <c:pt idx="1151">
                  <c:v>859</c:v>
                </c:pt>
                <c:pt idx="1152">
                  <c:v>859</c:v>
                </c:pt>
                <c:pt idx="1153">
                  <c:v>860</c:v>
                </c:pt>
                <c:pt idx="1154">
                  <c:v>860</c:v>
                </c:pt>
                <c:pt idx="1155">
                  <c:v>860</c:v>
                </c:pt>
                <c:pt idx="1156">
                  <c:v>862</c:v>
                </c:pt>
                <c:pt idx="1157">
                  <c:v>864</c:v>
                </c:pt>
                <c:pt idx="1158">
                  <c:v>864</c:v>
                </c:pt>
                <c:pt idx="1159">
                  <c:v>864</c:v>
                </c:pt>
                <c:pt idx="1160">
                  <c:v>864</c:v>
                </c:pt>
                <c:pt idx="1161">
                  <c:v>865</c:v>
                </c:pt>
                <c:pt idx="1162">
                  <c:v>865</c:v>
                </c:pt>
                <c:pt idx="1163">
                  <c:v>865</c:v>
                </c:pt>
                <c:pt idx="1164">
                  <c:v>865</c:v>
                </c:pt>
                <c:pt idx="1165">
                  <c:v>866</c:v>
                </c:pt>
                <c:pt idx="1166">
                  <c:v>866</c:v>
                </c:pt>
                <c:pt idx="1167">
                  <c:v>866</c:v>
                </c:pt>
                <c:pt idx="1168">
                  <c:v>866</c:v>
                </c:pt>
                <c:pt idx="1169">
                  <c:v>867</c:v>
                </c:pt>
                <c:pt idx="1170">
                  <c:v>867</c:v>
                </c:pt>
                <c:pt idx="1171">
                  <c:v>867</c:v>
                </c:pt>
                <c:pt idx="1172">
                  <c:v>867</c:v>
                </c:pt>
                <c:pt idx="1173">
                  <c:v>868</c:v>
                </c:pt>
                <c:pt idx="1174">
                  <c:v>868</c:v>
                </c:pt>
                <c:pt idx="1175">
                  <c:v>868</c:v>
                </c:pt>
                <c:pt idx="1176">
                  <c:v>870</c:v>
                </c:pt>
                <c:pt idx="1177">
                  <c:v>871</c:v>
                </c:pt>
                <c:pt idx="1178">
                  <c:v>871</c:v>
                </c:pt>
                <c:pt idx="1179">
                  <c:v>871</c:v>
                </c:pt>
                <c:pt idx="1180">
                  <c:v>872</c:v>
                </c:pt>
                <c:pt idx="1181">
                  <c:v>872</c:v>
                </c:pt>
                <c:pt idx="1182">
                  <c:v>872</c:v>
                </c:pt>
                <c:pt idx="1183">
                  <c:v>872</c:v>
                </c:pt>
                <c:pt idx="1184">
                  <c:v>873</c:v>
                </c:pt>
                <c:pt idx="1185">
                  <c:v>873</c:v>
                </c:pt>
                <c:pt idx="1186">
                  <c:v>873</c:v>
                </c:pt>
                <c:pt idx="1187">
                  <c:v>874</c:v>
                </c:pt>
                <c:pt idx="1188">
                  <c:v>874</c:v>
                </c:pt>
                <c:pt idx="1189">
                  <c:v>875</c:v>
                </c:pt>
                <c:pt idx="1190">
                  <c:v>875</c:v>
                </c:pt>
                <c:pt idx="1191">
                  <c:v>877</c:v>
                </c:pt>
                <c:pt idx="1192">
                  <c:v>878</c:v>
                </c:pt>
                <c:pt idx="1193">
                  <c:v>878</c:v>
                </c:pt>
                <c:pt idx="1194">
                  <c:v>879</c:v>
                </c:pt>
                <c:pt idx="1195">
                  <c:v>879</c:v>
                </c:pt>
                <c:pt idx="1196">
                  <c:v>879</c:v>
                </c:pt>
                <c:pt idx="1197">
                  <c:v>880</c:v>
                </c:pt>
                <c:pt idx="1198">
                  <c:v>881</c:v>
                </c:pt>
                <c:pt idx="1199">
                  <c:v>881</c:v>
                </c:pt>
                <c:pt idx="1200">
                  <c:v>881</c:v>
                </c:pt>
                <c:pt idx="1201">
                  <c:v>882</c:v>
                </c:pt>
                <c:pt idx="1202">
                  <c:v>882</c:v>
                </c:pt>
                <c:pt idx="1203">
                  <c:v>884</c:v>
                </c:pt>
                <c:pt idx="1204">
                  <c:v>885</c:v>
                </c:pt>
                <c:pt idx="1205">
                  <c:v>885</c:v>
                </c:pt>
                <c:pt idx="1206">
                  <c:v>885</c:v>
                </c:pt>
                <c:pt idx="1207">
                  <c:v>885</c:v>
                </c:pt>
                <c:pt idx="1208">
                  <c:v>885</c:v>
                </c:pt>
                <c:pt idx="1209">
                  <c:v>886</c:v>
                </c:pt>
                <c:pt idx="1210">
                  <c:v>886</c:v>
                </c:pt>
                <c:pt idx="1211">
                  <c:v>886</c:v>
                </c:pt>
                <c:pt idx="1212">
                  <c:v>886</c:v>
                </c:pt>
                <c:pt idx="1213">
                  <c:v>886</c:v>
                </c:pt>
                <c:pt idx="1214">
                  <c:v>887</c:v>
                </c:pt>
                <c:pt idx="1215">
                  <c:v>887</c:v>
                </c:pt>
                <c:pt idx="1216">
                  <c:v>887</c:v>
                </c:pt>
                <c:pt idx="1217">
                  <c:v>888</c:v>
                </c:pt>
                <c:pt idx="1218">
                  <c:v>888</c:v>
                </c:pt>
                <c:pt idx="1219">
                  <c:v>888</c:v>
                </c:pt>
                <c:pt idx="1220">
                  <c:v>889</c:v>
                </c:pt>
                <c:pt idx="1221">
                  <c:v>889</c:v>
                </c:pt>
                <c:pt idx="1222">
                  <c:v>889</c:v>
                </c:pt>
                <c:pt idx="1223">
                  <c:v>891</c:v>
                </c:pt>
                <c:pt idx="1224">
                  <c:v>891</c:v>
                </c:pt>
                <c:pt idx="1225">
                  <c:v>891</c:v>
                </c:pt>
                <c:pt idx="1226">
                  <c:v>891</c:v>
                </c:pt>
                <c:pt idx="1227">
                  <c:v>892</c:v>
                </c:pt>
                <c:pt idx="1228">
                  <c:v>892</c:v>
                </c:pt>
                <c:pt idx="1229">
                  <c:v>892</c:v>
                </c:pt>
                <c:pt idx="1230">
                  <c:v>893</c:v>
                </c:pt>
                <c:pt idx="1231">
                  <c:v>893</c:v>
                </c:pt>
                <c:pt idx="1232">
                  <c:v>893</c:v>
                </c:pt>
                <c:pt idx="1233">
                  <c:v>894</c:v>
                </c:pt>
                <c:pt idx="1234">
                  <c:v>894</c:v>
                </c:pt>
                <c:pt idx="1235">
                  <c:v>894</c:v>
                </c:pt>
                <c:pt idx="1236">
                  <c:v>894</c:v>
                </c:pt>
                <c:pt idx="1237">
                  <c:v>894</c:v>
                </c:pt>
                <c:pt idx="1238">
                  <c:v>895</c:v>
                </c:pt>
                <c:pt idx="1239">
                  <c:v>896</c:v>
                </c:pt>
                <c:pt idx="1240">
                  <c:v>896</c:v>
                </c:pt>
                <c:pt idx="1241">
                  <c:v>896</c:v>
                </c:pt>
                <c:pt idx="1242">
                  <c:v>899</c:v>
                </c:pt>
                <c:pt idx="1243">
                  <c:v>899</c:v>
                </c:pt>
                <c:pt idx="1244">
                  <c:v>899</c:v>
                </c:pt>
                <c:pt idx="1245">
                  <c:v>899</c:v>
                </c:pt>
                <c:pt idx="1246">
                  <c:v>900</c:v>
                </c:pt>
                <c:pt idx="1247">
                  <c:v>900</c:v>
                </c:pt>
                <c:pt idx="1248">
                  <c:v>900</c:v>
                </c:pt>
                <c:pt idx="1249">
                  <c:v>900</c:v>
                </c:pt>
                <c:pt idx="1250">
                  <c:v>901</c:v>
                </c:pt>
                <c:pt idx="1251">
                  <c:v>901</c:v>
                </c:pt>
                <c:pt idx="1252">
                  <c:v>901</c:v>
                </c:pt>
                <c:pt idx="1253">
                  <c:v>901</c:v>
                </c:pt>
                <c:pt idx="1254">
                  <c:v>902</c:v>
                </c:pt>
                <c:pt idx="1255">
                  <c:v>902</c:v>
                </c:pt>
                <c:pt idx="1256">
                  <c:v>902</c:v>
                </c:pt>
                <c:pt idx="1257">
                  <c:v>903</c:v>
                </c:pt>
                <c:pt idx="1258">
                  <c:v>903</c:v>
                </c:pt>
                <c:pt idx="1259">
                  <c:v>903</c:v>
                </c:pt>
                <c:pt idx="1260">
                  <c:v>903</c:v>
                </c:pt>
                <c:pt idx="1261">
                  <c:v>904</c:v>
                </c:pt>
                <c:pt idx="1262">
                  <c:v>904</c:v>
                </c:pt>
                <c:pt idx="1263">
                  <c:v>906</c:v>
                </c:pt>
                <c:pt idx="1264">
                  <c:v>906</c:v>
                </c:pt>
                <c:pt idx="1265">
                  <c:v>906</c:v>
                </c:pt>
                <c:pt idx="1266">
                  <c:v>907</c:v>
                </c:pt>
                <c:pt idx="1267">
                  <c:v>907</c:v>
                </c:pt>
                <c:pt idx="1268">
                  <c:v>907</c:v>
                </c:pt>
                <c:pt idx="1269">
                  <c:v>907</c:v>
                </c:pt>
                <c:pt idx="1270">
                  <c:v>907</c:v>
                </c:pt>
                <c:pt idx="1271">
                  <c:v>908</c:v>
                </c:pt>
                <c:pt idx="1272">
                  <c:v>908</c:v>
                </c:pt>
                <c:pt idx="1273">
                  <c:v>908</c:v>
                </c:pt>
                <c:pt idx="1274">
                  <c:v>909</c:v>
                </c:pt>
                <c:pt idx="1275">
                  <c:v>909</c:v>
                </c:pt>
                <c:pt idx="1276">
                  <c:v>909</c:v>
                </c:pt>
                <c:pt idx="1277">
                  <c:v>909</c:v>
                </c:pt>
                <c:pt idx="1278">
                  <c:v>910</c:v>
                </c:pt>
                <c:pt idx="1279">
                  <c:v>910</c:v>
                </c:pt>
                <c:pt idx="1280">
                  <c:v>910</c:v>
                </c:pt>
                <c:pt idx="1281">
                  <c:v>910</c:v>
                </c:pt>
                <c:pt idx="1282">
                  <c:v>911</c:v>
                </c:pt>
                <c:pt idx="1283">
                  <c:v>913</c:v>
                </c:pt>
                <c:pt idx="1284">
                  <c:v>913</c:v>
                </c:pt>
                <c:pt idx="1285">
                  <c:v>913</c:v>
                </c:pt>
                <c:pt idx="1286">
                  <c:v>913</c:v>
                </c:pt>
                <c:pt idx="1287">
                  <c:v>913</c:v>
                </c:pt>
                <c:pt idx="1288">
                  <c:v>914</c:v>
                </c:pt>
                <c:pt idx="1289">
                  <c:v>914</c:v>
                </c:pt>
                <c:pt idx="1290">
                  <c:v>914</c:v>
                </c:pt>
                <c:pt idx="1291">
                  <c:v>915</c:v>
                </c:pt>
                <c:pt idx="1292">
                  <c:v>915</c:v>
                </c:pt>
                <c:pt idx="1293">
                  <c:v>915</c:v>
                </c:pt>
                <c:pt idx="1294">
                  <c:v>915</c:v>
                </c:pt>
                <c:pt idx="1295">
                  <c:v>915</c:v>
                </c:pt>
                <c:pt idx="1296">
                  <c:v>915</c:v>
                </c:pt>
                <c:pt idx="1297">
                  <c:v>916</c:v>
                </c:pt>
                <c:pt idx="1298">
                  <c:v>916</c:v>
                </c:pt>
                <c:pt idx="1299">
                  <c:v>916</c:v>
                </c:pt>
                <c:pt idx="1300">
                  <c:v>917</c:v>
                </c:pt>
                <c:pt idx="1301">
                  <c:v>917</c:v>
                </c:pt>
                <c:pt idx="1302">
                  <c:v>917</c:v>
                </c:pt>
                <c:pt idx="1303">
                  <c:v>917</c:v>
                </c:pt>
                <c:pt idx="1304">
                  <c:v>917</c:v>
                </c:pt>
                <c:pt idx="1305">
                  <c:v>920</c:v>
                </c:pt>
                <c:pt idx="1306">
                  <c:v>920</c:v>
                </c:pt>
                <c:pt idx="1307">
                  <c:v>920</c:v>
                </c:pt>
                <c:pt idx="1308">
                  <c:v>920</c:v>
                </c:pt>
                <c:pt idx="1309">
                  <c:v>921</c:v>
                </c:pt>
                <c:pt idx="1310">
                  <c:v>921</c:v>
                </c:pt>
                <c:pt idx="1311">
                  <c:v>921</c:v>
                </c:pt>
                <c:pt idx="1312">
                  <c:v>921</c:v>
                </c:pt>
                <c:pt idx="1313">
                  <c:v>921</c:v>
                </c:pt>
                <c:pt idx="1314">
                  <c:v>921</c:v>
                </c:pt>
                <c:pt idx="1315">
                  <c:v>922</c:v>
                </c:pt>
                <c:pt idx="1316">
                  <c:v>922</c:v>
                </c:pt>
                <c:pt idx="1317">
                  <c:v>922</c:v>
                </c:pt>
                <c:pt idx="1318">
                  <c:v>922</c:v>
                </c:pt>
                <c:pt idx="1319">
                  <c:v>923</c:v>
                </c:pt>
                <c:pt idx="1320">
                  <c:v>923</c:v>
                </c:pt>
                <c:pt idx="1321">
                  <c:v>923</c:v>
                </c:pt>
                <c:pt idx="1322">
                  <c:v>923</c:v>
                </c:pt>
                <c:pt idx="1323">
                  <c:v>923</c:v>
                </c:pt>
                <c:pt idx="1324">
                  <c:v>924</c:v>
                </c:pt>
                <c:pt idx="1325">
                  <c:v>925</c:v>
                </c:pt>
                <c:pt idx="1326">
                  <c:v>927</c:v>
                </c:pt>
                <c:pt idx="1327">
                  <c:v>927</c:v>
                </c:pt>
                <c:pt idx="1328">
                  <c:v>927</c:v>
                </c:pt>
                <c:pt idx="1329">
                  <c:v>927</c:v>
                </c:pt>
                <c:pt idx="1330">
                  <c:v>928</c:v>
                </c:pt>
                <c:pt idx="1331">
                  <c:v>928</c:v>
                </c:pt>
                <c:pt idx="1332">
                  <c:v>928</c:v>
                </c:pt>
                <c:pt idx="1333">
                  <c:v>928</c:v>
                </c:pt>
                <c:pt idx="1334">
                  <c:v>928</c:v>
                </c:pt>
                <c:pt idx="1335">
                  <c:v>929</c:v>
                </c:pt>
                <c:pt idx="1336">
                  <c:v>929</c:v>
                </c:pt>
                <c:pt idx="1337">
                  <c:v>929</c:v>
                </c:pt>
                <c:pt idx="1338">
                  <c:v>930</c:v>
                </c:pt>
                <c:pt idx="1339">
                  <c:v>930</c:v>
                </c:pt>
                <c:pt idx="1340">
                  <c:v>930</c:v>
                </c:pt>
                <c:pt idx="1341">
                  <c:v>930</c:v>
                </c:pt>
                <c:pt idx="1342">
                  <c:v>930</c:v>
                </c:pt>
                <c:pt idx="1343">
                  <c:v>931</c:v>
                </c:pt>
                <c:pt idx="1344">
                  <c:v>931</c:v>
                </c:pt>
                <c:pt idx="1345">
                  <c:v>931</c:v>
                </c:pt>
                <c:pt idx="1346">
                  <c:v>931</c:v>
                </c:pt>
                <c:pt idx="1347">
                  <c:v>931</c:v>
                </c:pt>
                <c:pt idx="1348">
                  <c:v>931</c:v>
                </c:pt>
                <c:pt idx="1349">
                  <c:v>932</c:v>
                </c:pt>
                <c:pt idx="1350">
                  <c:v>933</c:v>
                </c:pt>
                <c:pt idx="1351">
                  <c:v>934</c:v>
                </c:pt>
                <c:pt idx="1352">
                  <c:v>934</c:v>
                </c:pt>
                <c:pt idx="1353">
                  <c:v>934</c:v>
                </c:pt>
                <c:pt idx="1354">
                  <c:v>934</c:v>
                </c:pt>
                <c:pt idx="1355">
                  <c:v>935</c:v>
                </c:pt>
                <c:pt idx="1356">
                  <c:v>935</c:v>
                </c:pt>
                <c:pt idx="1357">
                  <c:v>935</c:v>
                </c:pt>
                <c:pt idx="1358">
                  <c:v>935</c:v>
                </c:pt>
                <c:pt idx="1359">
                  <c:v>935</c:v>
                </c:pt>
                <c:pt idx="1360">
                  <c:v>936</c:v>
                </c:pt>
                <c:pt idx="1361">
                  <c:v>936</c:v>
                </c:pt>
                <c:pt idx="1362">
                  <c:v>936</c:v>
                </c:pt>
                <c:pt idx="1363">
                  <c:v>937</c:v>
                </c:pt>
                <c:pt idx="1364">
                  <c:v>937</c:v>
                </c:pt>
                <c:pt idx="1365">
                  <c:v>937</c:v>
                </c:pt>
                <c:pt idx="1366">
                  <c:v>938</c:v>
                </c:pt>
                <c:pt idx="1367">
                  <c:v>938</c:v>
                </c:pt>
                <c:pt idx="1368">
                  <c:v>938</c:v>
                </c:pt>
                <c:pt idx="1369">
                  <c:v>938</c:v>
                </c:pt>
                <c:pt idx="1370">
                  <c:v>941</c:v>
                </c:pt>
                <c:pt idx="1371">
                  <c:v>941</c:v>
                </c:pt>
                <c:pt idx="1372">
                  <c:v>941</c:v>
                </c:pt>
                <c:pt idx="1373">
                  <c:v>942</c:v>
                </c:pt>
                <c:pt idx="1374">
                  <c:v>942</c:v>
                </c:pt>
                <c:pt idx="1375">
                  <c:v>942</c:v>
                </c:pt>
                <c:pt idx="1376">
                  <c:v>942</c:v>
                </c:pt>
                <c:pt idx="1377">
                  <c:v>942</c:v>
                </c:pt>
                <c:pt idx="1378">
                  <c:v>942</c:v>
                </c:pt>
                <c:pt idx="1379">
                  <c:v>942</c:v>
                </c:pt>
                <c:pt idx="1380">
                  <c:v>943</c:v>
                </c:pt>
                <c:pt idx="1381">
                  <c:v>943</c:v>
                </c:pt>
                <c:pt idx="1382">
                  <c:v>944</c:v>
                </c:pt>
                <c:pt idx="1383">
                  <c:v>944</c:v>
                </c:pt>
                <c:pt idx="1384">
                  <c:v>944</c:v>
                </c:pt>
                <c:pt idx="1385">
                  <c:v>945</c:v>
                </c:pt>
                <c:pt idx="1386">
                  <c:v>945</c:v>
                </c:pt>
                <c:pt idx="1387">
                  <c:v>945</c:v>
                </c:pt>
                <c:pt idx="1388">
                  <c:v>947</c:v>
                </c:pt>
                <c:pt idx="1389">
                  <c:v>947</c:v>
                </c:pt>
                <c:pt idx="1390">
                  <c:v>948</c:v>
                </c:pt>
                <c:pt idx="1391">
                  <c:v>948</c:v>
                </c:pt>
                <c:pt idx="1392">
                  <c:v>948</c:v>
                </c:pt>
                <c:pt idx="1393">
                  <c:v>948</c:v>
                </c:pt>
                <c:pt idx="1394">
                  <c:v>949</c:v>
                </c:pt>
                <c:pt idx="1395">
                  <c:v>949</c:v>
                </c:pt>
                <c:pt idx="1396">
                  <c:v>949</c:v>
                </c:pt>
                <c:pt idx="1397">
                  <c:v>949</c:v>
                </c:pt>
                <c:pt idx="1398">
                  <c:v>950</c:v>
                </c:pt>
                <c:pt idx="1399">
                  <c:v>950</c:v>
                </c:pt>
                <c:pt idx="1400">
                  <c:v>950</c:v>
                </c:pt>
                <c:pt idx="1401">
                  <c:v>950</c:v>
                </c:pt>
                <c:pt idx="1402">
                  <c:v>950</c:v>
                </c:pt>
                <c:pt idx="1403">
                  <c:v>950</c:v>
                </c:pt>
                <c:pt idx="1404">
                  <c:v>950</c:v>
                </c:pt>
                <c:pt idx="1405">
                  <c:v>951</c:v>
                </c:pt>
                <c:pt idx="1406">
                  <c:v>951</c:v>
                </c:pt>
                <c:pt idx="1407">
                  <c:v>951</c:v>
                </c:pt>
                <c:pt idx="1408">
                  <c:v>951</c:v>
                </c:pt>
                <c:pt idx="1409">
                  <c:v>952</c:v>
                </c:pt>
                <c:pt idx="1410">
                  <c:v>952</c:v>
                </c:pt>
                <c:pt idx="1411">
                  <c:v>952</c:v>
                </c:pt>
                <c:pt idx="1412">
                  <c:v>952</c:v>
                </c:pt>
                <c:pt idx="1413">
                  <c:v>953</c:v>
                </c:pt>
                <c:pt idx="1414">
                  <c:v>955</c:v>
                </c:pt>
                <c:pt idx="1415">
                  <c:v>955</c:v>
                </c:pt>
                <c:pt idx="1416">
                  <c:v>956</c:v>
                </c:pt>
                <c:pt idx="1417">
                  <c:v>956</c:v>
                </c:pt>
                <c:pt idx="1418">
                  <c:v>956</c:v>
                </c:pt>
                <c:pt idx="1419">
                  <c:v>956</c:v>
                </c:pt>
                <c:pt idx="1420">
                  <c:v>956</c:v>
                </c:pt>
                <c:pt idx="1421">
                  <c:v>956</c:v>
                </c:pt>
                <c:pt idx="1422">
                  <c:v>956</c:v>
                </c:pt>
                <c:pt idx="1423">
                  <c:v>956</c:v>
                </c:pt>
                <c:pt idx="1424">
                  <c:v>957</c:v>
                </c:pt>
                <c:pt idx="1425">
                  <c:v>958</c:v>
                </c:pt>
                <c:pt idx="1426">
                  <c:v>958</c:v>
                </c:pt>
                <c:pt idx="1427">
                  <c:v>958</c:v>
                </c:pt>
                <c:pt idx="1428">
                  <c:v>959</c:v>
                </c:pt>
                <c:pt idx="1429">
                  <c:v>959</c:v>
                </c:pt>
                <c:pt idx="1430">
                  <c:v>959</c:v>
                </c:pt>
                <c:pt idx="1431">
                  <c:v>961</c:v>
                </c:pt>
                <c:pt idx="1432">
                  <c:v>962</c:v>
                </c:pt>
                <c:pt idx="1433">
                  <c:v>962</c:v>
                </c:pt>
                <c:pt idx="1434">
                  <c:v>962</c:v>
                </c:pt>
                <c:pt idx="1435">
                  <c:v>962</c:v>
                </c:pt>
                <c:pt idx="1436">
                  <c:v>963</c:v>
                </c:pt>
                <c:pt idx="1437">
                  <c:v>963</c:v>
                </c:pt>
                <c:pt idx="1438">
                  <c:v>963</c:v>
                </c:pt>
                <c:pt idx="1439">
                  <c:v>963</c:v>
                </c:pt>
                <c:pt idx="1440">
                  <c:v>963</c:v>
                </c:pt>
                <c:pt idx="1441">
                  <c:v>964</c:v>
                </c:pt>
                <c:pt idx="1442">
                  <c:v>964</c:v>
                </c:pt>
                <c:pt idx="1443">
                  <c:v>965</c:v>
                </c:pt>
                <c:pt idx="1444">
                  <c:v>965</c:v>
                </c:pt>
                <c:pt idx="1445">
                  <c:v>965</c:v>
                </c:pt>
                <c:pt idx="1446">
                  <c:v>965</c:v>
                </c:pt>
                <c:pt idx="1447">
                  <c:v>965</c:v>
                </c:pt>
                <c:pt idx="1448">
                  <c:v>965</c:v>
                </c:pt>
                <c:pt idx="1449">
                  <c:v>966</c:v>
                </c:pt>
                <c:pt idx="1450">
                  <c:v>966</c:v>
                </c:pt>
                <c:pt idx="1451">
                  <c:v>966</c:v>
                </c:pt>
                <c:pt idx="1452">
                  <c:v>967</c:v>
                </c:pt>
                <c:pt idx="1453">
                  <c:v>969</c:v>
                </c:pt>
                <c:pt idx="1454">
                  <c:v>969</c:v>
                </c:pt>
                <c:pt idx="1455">
                  <c:v>969</c:v>
                </c:pt>
                <c:pt idx="1456">
                  <c:v>970</c:v>
                </c:pt>
                <c:pt idx="1457">
                  <c:v>970</c:v>
                </c:pt>
                <c:pt idx="1458">
                  <c:v>970</c:v>
                </c:pt>
                <c:pt idx="1459">
                  <c:v>970</c:v>
                </c:pt>
                <c:pt idx="1460">
                  <c:v>971</c:v>
                </c:pt>
                <c:pt idx="1461">
                  <c:v>971</c:v>
                </c:pt>
                <c:pt idx="1462">
                  <c:v>972</c:v>
                </c:pt>
                <c:pt idx="1463">
                  <c:v>972</c:v>
                </c:pt>
                <c:pt idx="1464">
                  <c:v>976</c:v>
                </c:pt>
                <c:pt idx="1465">
                  <c:v>976</c:v>
                </c:pt>
                <c:pt idx="1466">
                  <c:v>976</c:v>
                </c:pt>
                <c:pt idx="1467">
                  <c:v>976</c:v>
                </c:pt>
                <c:pt idx="1468">
                  <c:v>976</c:v>
                </c:pt>
                <c:pt idx="1469">
                  <c:v>977</c:v>
                </c:pt>
                <c:pt idx="1470">
                  <c:v>978</c:v>
                </c:pt>
                <c:pt idx="1471">
                  <c:v>979</c:v>
                </c:pt>
                <c:pt idx="1472">
                  <c:v>979</c:v>
                </c:pt>
                <c:pt idx="1473">
                  <c:v>979</c:v>
                </c:pt>
                <c:pt idx="1474">
                  <c:v>980</c:v>
                </c:pt>
                <c:pt idx="1475">
                  <c:v>980</c:v>
                </c:pt>
                <c:pt idx="1476">
                  <c:v>983</c:v>
                </c:pt>
                <c:pt idx="1477">
                  <c:v>984</c:v>
                </c:pt>
                <c:pt idx="1478">
                  <c:v>985</c:v>
                </c:pt>
                <c:pt idx="1479">
                  <c:v>985</c:v>
                </c:pt>
                <c:pt idx="1480">
                  <c:v>986</c:v>
                </c:pt>
                <c:pt idx="1481">
                  <c:v>986</c:v>
                </c:pt>
                <c:pt idx="1482">
                  <c:v>986</c:v>
                </c:pt>
                <c:pt idx="1483">
                  <c:v>989</c:v>
                </c:pt>
                <c:pt idx="1484">
                  <c:v>990</c:v>
                </c:pt>
                <c:pt idx="1485">
                  <c:v>990</c:v>
                </c:pt>
                <c:pt idx="1486">
                  <c:v>990</c:v>
                </c:pt>
                <c:pt idx="1487">
                  <c:v>991</c:v>
                </c:pt>
                <c:pt idx="1488">
                  <c:v>991</c:v>
                </c:pt>
                <c:pt idx="1489">
                  <c:v>992</c:v>
                </c:pt>
                <c:pt idx="1490">
                  <c:v>992</c:v>
                </c:pt>
                <c:pt idx="1491">
                  <c:v>992</c:v>
                </c:pt>
                <c:pt idx="1492">
                  <c:v>992</c:v>
                </c:pt>
                <c:pt idx="1493">
                  <c:v>992</c:v>
                </c:pt>
                <c:pt idx="1494">
                  <c:v>992</c:v>
                </c:pt>
                <c:pt idx="1495">
                  <c:v>993</c:v>
                </c:pt>
                <c:pt idx="1496">
                  <c:v>993</c:v>
                </c:pt>
                <c:pt idx="1497">
                  <c:v>994</c:v>
                </c:pt>
                <c:pt idx="1498">
                  <c:v>994</c:v>
                </c:pt>
                <c:pt idx="1499">
                  <c:v>994</c:v>
                </c:pt>
                <c:pt idx="1500">
                  <c:v>994</c:v>
                </c:pt>
                <c:pt idx="1501">
                  <c:v>994</c:v>
                </c:pt>
                <c:pt idx="1502">
                  <c:v>994</c:v>
                </c:pt>
                <c:pt idx="1503">
                  <c:v>994</c:v>
                </c:pt>
                <c:pt idx="1504">
                  <c:v>994</c:v>
                </c:pt>
                <c:pt idx="1505">
                  <c:v>994</c:v>
                </c:pt>
                <c:pt idx="1506">
                  <c:v>994</c:v>
                </c:pt>
                <c:pt idx="1507">
                  <c:v>997</c:v>
                </c:pt>
                <c:pt idx="1508">
                  <c:v>997</c:v>
                </c:pt>
                <c:pt idx="1509">
                  <c:v>997</c:v>
                </c:pt>
                <c:pt idx="1510">
                  <c:v>997</c:v>
                </c:pt>
                <c:pt idx="1511">
                  <c:v>997</c:v>
                </c:pt>
                <c:pt idx="1512">
                  <c:v>997</c:v>
                </c:pt>
                <c:pt idx="1513">
                  <c:v>998</c:v>
                </c:pt>
                <c:pt idx="1514">
                  <c:v>998</c:v>
                </c:pt>
                <c:pt idx="1515">
                  <c:v>998</c:v>
                </c:pt>
                <c:pt idx="1516">
                  <c:v>998</c:v>
                </c:pt>
                <c:pt idx="1517">
                  <c:v>998</c:v>
                </c:pt>
                <c:pt idx="1518">
                  <c:v>999</c:v>
                </c:pt>
                <c:pt idx="1519">
                  <c:v>999</c:v>
                </c:pt>
                <c:pt idx="1520">
                  <c:v>999</c:v>
                </c:pt>
                <c:pt idx="1521">
                  <c:v>999</c:v>
                </c:pt>
                <c:pt idx="1522">
                  <c:v>1000</c:v>
                </c:pt>
                <c:pt idx="1523">
                  <c:v>1000</c:v>
                </c:pt>
                <c:pt idx="1524">
                  <c:v>1000</c:v>
                </c:pt>
                <c:pt idx="1525">
                  <c:v>1001</c:v>
                </c:pt>
                <c:pt idx="1526">
                  <c:v>1001</c:v>
                </c:pt>
                <c:pt idx="1527">
                  <c:v>1001</c:v>
                </c:pt>
                <c:pt idx="1528">
                  <c:v>1004</c:v>
                </c:pt>
                <c:pt idx="1529">
                  <c:v>1004</c:v>
                </c:pt>
                <c:pt idx="1530">
                  <c:v>1004</c:v>
                </c:pt>
                <c:pt idx="1531">
                  <c:v>1004</c:v>
                </c:pt>
                <c:pt idx="1532">
                  <c:v>1005</c:v>
                </c:pt>
                <c:pt idx="1533">
                  <c:v>1005</c:v>
                </c:pt>
                <c:pt idx="1534">
                  <c:v>1005</c:v>
                </c:pt>
                <c:pt idx="1535">
                  <c:v>1006</c:v>
                </c:pt>
                <c:pt idx="1536">
                  <c:v>1006</c:v>
                </c:pt>
                <c:pt idx="1537">
                  <c:v>1006</c:v>
                </c:pt>
                <c:pt idx="1538">
                  <c:v>1006</c:v>
                </c:pt>
                <c:pt idx="1539">
                  <c:v>1006</c:v>
                </c:pt>
                <c:pt idx="1540">
                  <c:v>1007</c:v>
                </c:pt>
                <c:pt idx="1541">
                  <c:v>1007</c:v>
                </c:pt>
                <c:pt idx="1542">
                  <c:v>1007</c:v>
                </c:pt>
                <c:pt idx="1543">
                  <c:v>1007</c:v>
                </c:pt>
                <c:pt idx="1544">
                  <c:v>1007</c:v>
                </c:pt>
                <c:pt idx="1545">
                  <c:v>1007</c:v>
                </c:pt>
                <c:pt idx="1546">
                  <c:v>1007</c:v>
                </c:pt>
                <c:pt idx="1547">
                  <c:v>1007</c:v>
                </c:pt>
                <c:pt idx="1548">
                  <c:v>1008</c:v>
                </c:pt>
                <c:pt idx="1549">
                  <c:v>1008</c:v>
                </c:pt>
                <c:pt idx="1550">
                  <c:v>1008</c:v>
                </c:pt>
                <c:pt idx="1551">
                  <c:v>1008</c:v>
                </c:pt>
                <c:pt idx="1552">
                  <c:v>1008</c:v>
                </c:pt>
                <c:pt idx="1553">
                  <c:v>1009</c:v>
                </c:pt>
                <c:pt idx="1554">
                  <c:v>1011</c:v>
                </c:pt>
                <c:pt idx="1555">
                  <c:v>1011</c:v>
                </c:pt>
                <c:pt idx="1556">
                  <c:v>1011</c:v>
                </c:pt>
                <c:pt idx="1557">
                  <c:v>1011</c:v>
                </c:pt>
                <c:pt idx="1558">
                  <c:v>1012</c:v>
                </c:pt>
                <c:pt idx="1559">
                  <c:v>1012</c:v>
                </c:pt>
                <c:pt idx="1560">
                  <c:v>1012</c:v>
                </c:pt>
                <c:pt idx="1561">
                  <c:v>1012</c:v>
                </c:pt>
                <c:pt idx="1562">
                  <c:v>1012</c:v>
                </c:pt>
                <c:pt idx="1563">
                  <c:v>1012</c:v>
                </c:pt>
                <c:pt idx="1564">
                  <c:v>1012</c:v>
                </c:pt>
                <c:pt idx="1565">
                  <c:v>1013</c:v>
                </c:pt>
                <c:pt idx="1566">
                  <c:v>1014</c:v>
                </c:pt>
                <c:pt idx="1567">
                  <c:v>1014</c:v>
                </c:pt>
                <c:pt idx="1568">
                  <c:v>1014</c:v>
                </c:pt>
                <c:pt idx="1569">
                  <c:v>1015</c:v>
                </c:pt>
                <c:pt idx="1570">
                  <c:v>1015</c:v>
                </c:pt>
                <c:pt idx="1571">
                  <c:v>1016</c:v>
                </c:pt>
                <c:pt idx="1572">
                  <c:v>1018</c:v>
                </c:pt>
                <c:pt idx="1573">
                  <c:v>1018</c:v>
                </c:pt>
                <c:pt idx="1574">
                  <c:v>1018</c:v>
                </c:pt>
                <c:pt idx="1575">
                  <c:v>1018</c:v>
                </c:pt>
                <c:pt idx="1576">
                  <c:v>1018</c:v>
                </c:pt>
                <c:pt idx="1577">
                  <c:v>1018</c:v>
                </c:pt>
                <c:pt idx="1578">
                  <c:v>1018</c:v>
                </c:pt>
                <c:pt idx="1579">
                  <c:v>1018</c:v>
                </c:pt>
                <c:pt idx="1580">
                  <c:v>1019</c:v>
                </c:pt>
                <c:pt idx="1581">
                  <c:v>1019</c:v>
                </c:pt>
                <c:pt idx="1582">
                  <c:v>1020</c:v>
                </c:pt>
                <c:pt idx="1583">
                  <c:v>1020</c:v>
                </c:pt>
                <c:pt idx="1584">
                  <c:v>1020</c:v>
                </c:pt>
                <c:pt idx="1585">
                  <c:v>1020</c:v>
                </c:pt>
                <c:pt idx="1586">
                  <c:v>1020</c:v>
                </c:pt>
                <c:pt idx="1587">
                  <c:v>1021</c:v>
                </c:pt>
                <c:pt idx="1588">
                  <c:v>1021</c:v>
                </c:pt>
                <c:pt idx="1589">
                  <c:v>1021</c:v>
                </c:pt>
                <c:pt idx="1590">
                  <c:v>1021</c:v>
                </c:pt>
                <c:pt idx="1591">
                  <c:v>1022</c:v>
                </c:pt>
                <c:pt idx="1592">
                  <c:v>1022</c:v>
                </c:pt>
                <c:pt idx="1593">
                  <c:v>1024</c:v>
                </c:pt>
                <c:pt idx="1594">
                  <c:v>1025</c:v>
                </c:pt>
                <c:pt idx="1595">
                  <c:v>1026</c:v>
                </c:pt>
                <c:pt idx="1596">
                  <c:v>1027</c:v>
                </c:pt>
                <c:pt idx="1597">
                  <c:v>1027</c:v>
                </c:pt>
                <c:pt idx="1598">
                  <c:v>1027</c:v>
                </c:pt>
                <c:pt idx="1599">
                  <c:v>1028</c:v>
                </c:pt>
                <c:pt idx="1600">
                  <c:v>1028</c:v>
                </c:pt>
                <c:pt idx="1601">
                  <c:v>1028</c:v>
                </c:pt>
                <c:pt idx="1602">
                  <c:v>1029</c:v>
                </c:pt>
                <c:pt idx="1603">
                  <c:v>1029</c:v>
                </c:pt>
                <c:pt idx="1604">
                  <c:v>1029</c:v>
                </c:pt>
                <c:pt idx="1605">
                  <c:v>1030</c:v>
                </c:pt>
                <c:pt idx="1606">
                  <c:v>1031</c:v>
                </c:pt>
                <c:pt idx="1607">
                  <c:v>1031</c:v>
                </c:pt>
                <c:pt idx="1608">
                  <c:v>1032</c:v>
                </c:pt>
                <c:pt idx="1609">
                  <c:v>1032</c:v>
                </c:pt>
                <c:pt idx="1610">
                  <c:v>1032</c:v>
                </c:pt>
                <c:pt idx="1611">
                  <c:v>1032</c:v>
                </c:pt>
                <c:pt idx="1612">
                  <c:v>1032</c:v>
                </c:pt>
                <c:pt idx="1613">
                  <c:v>1032</c:v>
                </c:pt>
                <c:pt idx="1614">
                  <c:v>1033</c:v>
                </c:pt>
                <c:pt idx="1615">
                  <c:v>1033</c:v>
                </c:pt>
                <c:pt idx="1616">
                  <c:v>1033</c:v>
                </c:pt>
                <c:pt idx="1617">
                  <c:v>1033</c:v>
                </c:pt>
                <c:pt idx="1618">
                  <c:v>1034</c:v>
                </c:pt>
                <c:pt idx="1619">
                  <c:v>1034</c:v>
                </c:pt>
                <c:pt idx="1620">
                  <c:v>1034</c:v>
                </c:pt>
                <c:pt idx="1621">
                  <c:v>1034</c:v>
                </c:pt>
                <c:pt idx="1622">
                  <c:v>1034</c:v>
                </c:pt>
                <c:pt idx="1623">
                  <c:v>1034</c:v>
                </c:pt>
                <c:pt idx="1624">
                  <c:v>1035</c:v>
                </c:pt>
                <c:pt idx="1625">
                  <c:v>1035</c:v>
                </c:pt>
                <c:pt idx="1626">
                  <c:v>1035</c:v>
                </c:pt>
                <c:pt idx="1627">
                  <c:v>1036</c:v>
                </c:pt>
                <c:pt idx="1628">
                  <c:v>1036</c:v>
                </c:pt>
                <c:pt idx="1629">
                  <c:v>1039</c:v>
                </c:pt>
                <c:pt idx="1630">
                  <c:v>1039</c:v>
                </c:pt>
                <c:pt idx="1631">
                  <c:v>1039</c:v>
                </c:pt>
                <c:pt idx="1632">
                  <c:v>1040</c:v>
                </c:pt>
                <c:pt idx="1633">
                  <c:v>1040</c:v>
                </c:pt>
                <c:pt idx="1634">
                  <c:v>1040</c:v>
                </c:pt>
                <c:pt idx="1635">
                  <c:v>1040</c:v>
                </c:pt>
                <c:pt idx="1636">
                  <c:v>1040</c:v>
                </c:pt>
                <c:pt idx="1637">
                  <c:v>1041</c:v>
                </c:pt>
                <c:pt idx="1638">
                  <c:v>1041</c:v>
                </c:pt>
                <c:pt idx="1639">
                  <c:v>1041</c:v>
                </c:pt>
                <c:pt idx="1640">
                  <c:v>1041</c:v>
                </c:pt>
                <c:pt idx="1641">
                  <c:v>1042</c:v>
                </c:pt>
                <c:pt idx="1642">
                  <c:v>1042</c:v>
                </c:pt>
                <c:pt idx="1643">
                  <c:v>1043</c:v>
                </c:pt>
                <c:pt idx="1644">
                  <c:v>1043</c:v>
                </c:pt>
                <c:pt idx="1645">
                  <c:v>1044</c:v>
                </c:pt>
                <c:pt idx="1646">
                  <c:v>1045</c:v>
                </c:pt>
                <c:pt idx="1647">
                  <c:v>1046</c:v>
                </c:pt>
                <c:pt idx="1648">
                  <c:v>1046</c:v>
                </c:pt>
                <c:pt idx="1649">
                  <c:v>1046</c:v>
                </c:pt>
                <c:pt idx="1650">
                  <c:v>1047</c:v>
                </c:pt>
                <c:pt idx="1651">
                  <c:v>1047</c:v>
                </c:pt>
                <c:pt idx="1652">
                  <c:v>1047</c:v>
                </c:pt>
                <c:pt idx="1653">
                  <c:v>1047</c:v>
                </c:pt>
                <c:pt idx="1654">
                  <c:v>1048</c:v>
                </c:pt>
                <c:pt idx="1655">
                  <c:v>1048</c:v>
                </c:pt>
                <c:pt idx="1656">
                  <c:v>1048</c:v>
                </c:pt>
                <c:pt idx="1657">
                  <c:v>1048</c:v>
                </c:pt>
                <c:pt idx="1658">
                  <c:v>1048</c:v>
                </c:pt>
                <c:pt idx="1659">
                  <c:v>1049</c:v>
                </c:pt>
                <c:pt idx="1660">
                  <c:v>1049</c:v>
                </c:pt>
                <c:pt idx="1661">
                  <c:v>1049</c:v>
                </c:pt>
                <c:pt idx="1662">
                  <c:v>1049</c:v>
                </c:pt>
                <c:pt idx="1663">
                  <c:v>1049</c:v>
                </c:pt>
                <c:pt idx="1664">
                  <c:v>1049</c:v>
                </c:pt>
                <c:pt idx="1665">
                  <c:v>1049</c:v>
                </c:pt>
                <c:pt idx="1666">
                  <c:v>1050</c:v>
                </c:pt>
                <c:pt idx="1667">
                  <c:v>1050</c:v>
                </c:pt>
                <c:pt idx="1668">
                  <c:v>1050</c:v>
                </c:pt>
                <c:pt idx="1669">
                  <c:v>1052</c:v>
                </c:pt>
                <c:pt idx="1670">
                  <c:v>1053</c:v>
                </c:pt>
                <c:pt idx="1671">
                  <c:v>1053</c:v>
                </c:pt>
                <c:pt idx="1672">
                  <c:v>1054</c:v>
                </c:pt>
                <c:pt idx="1673">
                  <c:v>1054</c:v>
                </c:pt>
                <c:pt idx="1674">
                  <c:v>1054</c:v>
                </c:pt>
                <c:pt idx="1675">
                  <c:v>1054</c:v>
                </c:pt>
                <c:pt idx="1676">
                  <c:v>1054</c:v>
                </c:pt>
                <c:pt idx="1677">
                  <c:v>1054</c:v>
                </c:pt>
                <c:pt idx="1678">
                  <c:v>1055</c:v>
                </c:pt>
                <c:pt idx="1679">
                  <c:v>1055</c:v>
                </c:pt>
                <c:pt idx="1680">
                  <c:v>1056</c:v>
                </c:pt>
                <c:pt idx="1681">
                  <c:v>1056</c:v>
                </c:pt>
                <c:pt idx="1682">
                  <c:v>1057</c:v>
                </c:pt>
                <c:pt idx="1683">
                  <c:v>1057</c:v>
                </c:pt>
                <c:pt idx="1684">
                  <c:v>1059</c:v>
                </c:pt>
                <c:pt idx="1685">
                  <c:v>1060</c:v>
                </c:pt>
                <c:pt idx="1686">
                  <c:v>1060</c:v>
                </c:pt>
                <c:pt idx="1687">
                  <c:v>1060</c:v>
                </c:pt>
                <c:pt idx="1688">
                  <c:v>1061</c:v>
                </c:pt>
                <c:pt idx="1689">
                  <c:v>1061</c:v>
                </c:pt>
                <c:pt idx="1690">
                  <c:v>1062</c:v>
                </c:pt>
                <c:pt idx="1691">
                  <c:v>1062</c:v>
                </c:pt>
                <c:pt idx="1692">
                  <c:v>1062</c:v>
                </c:pt>
                <c:pt idx="1693">
                  <c:v>1063</c:v>
                </c:pt>
                <c:pt idx="1694">
                  <c:v>1063</c:v>
                </c:pt>
                <c:pt idx="1695">
                  <c:v>1063</c:v>
                </c:pt>
                <c:pt idx="1696">
                  <c:v>1064</c:v>
                </c:pt>
                <c:pt idx="1697">
                  <c:v>1064</c:v>
                </c:pt>
                <c:pt idx="1698">
                  <c:v>1064</c:v>
                </c:pt>
                <c:pt idx="1699">
                  <c:v>1067</c:v>
                </c:pt>
                <c:pt idx="1700">
                  <c:v>1067</c:v>
                </c:pt>
                <c:pt idx="1701">
                  <c:v>1068</c:v>
                </c:pt>
                <c:pt idx="1702">
                  <c:v>1068</c:v>
                </c:pt>
                <c:pt idx="1703">
                  <c:v>1068</c:v>
                </c:pt>
                <c:pt idx="1704">
                  <c:v>1068</c:v>
                </c:pt>
                <c:pt idx="1705">
                  <c:v>1068</c:v>
                </c:pt>
                <c:pt idx="1706">
                  <c:v>1068</c:v>
                </c:pt>
                <c:pt idx="1707">
                  <c:v>1068</c:v>
                </c:pt>
                <c:pt idx="1708">
                  <c:v>1069</c:v>
                </c:pt>
                <c:pt idx="1709">
                  <c:v>1069</c:v>
                </c:pt>
                <c:pt idx="1710">
                  <c:v>1069</c:v>
                </c:pt>
                <c:pt idx="1711">
                  <c:v>1069</c:v>
                </c:pt>
                <c:pt idx="1712">
                  <c:v>1070</c:v>
                </c:pt>
                <c:pt idx="1713">
                  <c:v>1070</c:v>
                </c:pt>
                <c:pt idx="1714">
                  <c:v>1070</c:v>
                </c:pt>
                <c:pt idx="1715">
                  <c:v>1071</c:v>
                </c:pt>
                <c:pt idx="1716">
                  <c:v>1074</c:v>
                </c:pt>
                <c:pt idx="1717">
                  <c:v>1074</c:v>
                </c:pt>
                <c:pt idx="1718">
                  <c:v>1074</c:v>
                </c:pt>
                <c:pt idx="1719">
                  <c:v>1074</c:v>
                </c:pt>
                <c:pt idx="1720">
                  <c:v>1074</c:v>
                </c:pt>
                <c:pt idx="1721">
                  <c:v>1074</c:v>
                </c:pt>
                <c:pt idx="1722">
                  <c:v>1075</c:v>
                </c:pt>
                <c:pt idx="1723">
                  <c:v>1075</c:v>
                </c:pt>
                <c:pt idx="1724">
                  <c:v>1076</c:v>
                </c:pt>
                <c:pt idx="1725">
                  <c:v>1077</c:v>
                </c:pt>
                <c:pt idx="1726">
                  <c:v>1077</c:v>
                </c:pt>
                <c:pt idx="1727">
                  <c:v>1078</c:v>
                </c:pt>
                <c:pt idx="1728">
                  <c:v>1078</c:v>
                </c:pt>
                <c:pt idx="1729">
                  <c:v>1078</c:v>
                </c:pt>
                <c:pt idx="1730">
                  <c:v>1078</c:v>
                </c:pt>
                <c:pt idx="1731">
                  <c:v>1081</c:v>
                </c:pt>
                <c:pt idx="1732">
                  <c:v>1081</c:v>
                </c:pt>
                <c:pt idx="1733">
                  <c:v>1082</c:v>
                </c:pt>
                <c:pt idx="1734">
                  <c:v>1082</c:v>
                </c:pt>
                <c:pt idx="1735">
                  <c:v>1083</c:v>
                </c:pt>
                <c:pt idx="1736">
                  <c:v>1083</c:v>
                </c:pt>
                <c:pt idx="1737">
                  <c:v>1083</c:v>
                </c:pt>
                <c:pt idx="1738">
                  <c:v>1084</c:v>
                </c:pt>
                <c:pt idx="1739">
                  <c:v>1085</c:v>
                </c:pt>
                <c:pt idx="1740">
                  <c:v>1085</c:v>
                </c:pt>
                <c:pt idx="1741">
                  <c:v>1085</c:v>
                </c:pt>
                <c:pt idx="1742">
                  <c:v>1086</c:v>
                </c:pt>
                <c:pt idx="1743">
                  <c:v>1087</c:v>
                </c:pt>
                <c:pt idx="1744">
                  <c:v>1088</c:v>
                </c:pt>
                <c:pt idx="1745">
                  <c:v>1089</c:v>
                </c:pt>
                <c:pt idx="1746">
                  <c:v>1090</c:v>
                </c:pt>
                <c:pt idx="1747">
                  <c:v>1090</c:v>
                </c:pt>
                <c:pt idx="1748">
                  <c:v>1090</c:v>
                </c:pt>
                <c:pt idx="1749">
                  <c:v>1090</c:v>
                </c:pt>
                <c:pt idx="1750">
                  <c:v>1090</c:v>
                </c:pt>
                <c:pt idx="1751">
                  <c:v>1091</c:v>
                </c:pt>
                <c:pt idx="1752">
                  <c:v>1091</c:v>
                </c:pt>
                <c:pt idx="1753">
                  <c:v>1092</c:v>
                </c:pt>
                <c:pt idx="1754">
                  <c:v>1092</c:v>
                </c:pt>
                <c:pt idx="1755">
                  <c:v>1092</c:v>
                </c:pt>
                <c:pt idx="1756">
                  <c:v>1092</c:v>
                </c:pt>
                <c:pt idx="1757">
                  <c:v>1093</c:v>
                </c:pt>
                <c:pt idx="1758">
                  <c:v>1095</c:v>
                </c:pt>
                <c:pt idx="1759">
                  <c:v>1095</c:v>
                </c:pt>
                <c:pt idx="1760">
                  <c:v>1096</c:v>
                </c:pt>
                <c:pt idx="1761">
                  <c:v>1096</c:v>
                </c:pt>
                <c:pt idx="1762">
                  <c:v>1096</c:v>
                </c:pt>
                <c:pt idx="1763">
                  <c:v>1097</c:v>
                </c:pt>
                <c:pt idx="1764">
                  <c:v>1097</c:v>
                </c:pt>
                <c:pt idx="1765">
                  <c:v>1098</c:v>
                </c:pt>
                <c:pt idx="1766">
                  <c:v>1098</c:v>
                </c:pt>
                <c:pt idx="1767">
                  <c:v>1098</c:v>
                </c:pt>
              </c:numCache>
            </c:numRef>
          </c:cat>
          <c:val>
            <c:numRef>
              <c:f>'PEP Listing 1.2d'!$B$5:$B$1772</c:f>
              <c:numCache>
                <c:formatCode>########0</c:formatCode>
                <c:ptCount val="1768"/>
                <c:pt idx="0">
                  <c:v>0</c:v>
                </c:pt>
                <c:pt idx="1">
                  <c:v>0</c:v>
                </c:pt>
                <c:pt idx="2" formatCode="0.0000000">
                  <c:v>0.12062726176115</c:v>
                </c:pt>
                <c:pt idx="3" formatCode="0.0000000">
                  <c:v>0.12062726176115</c:v>
                </c:pt>
                <c:pt idx="4" formatCode="0.0000000">
                  <c:v>0.12062726176115</c:v>
                </c:pt>
                <c:pt idx="5" formatCode="0.0000000">
                  <c:v>0.12062726176115</c:v>
                </c:pt>
                <c:pt idx="6" formatCode="0.0000000">
                  <c:v>0.12062726176115</c:v>
                </c:pt>
                <c:pt idx="7" formatCode="0.0000000">
                  <c:v>0.12062726176115</c:v>
                </c:pt>
                <c:pt idx="8" formatCode="0.0000000">
                  <c:v>0.12062726176115</c:v>
                </c:pt>
                <c:pt idx="9" formatCode="0.0000000">
                  <c:v>0.12062726176115</c:v>
                </c:pt>
                <c:pt idx="10" formatCode="0.0000000">
                  <c:v>0.12062726176115</c:v>
                </c:pt>
                <c:pt idx="11" formatCode="0.0000000">
                  <c:v>0.12062726176115</c:v>
                </c:pt>
                <c:pt idx="12" formatCode="0.0000000">
                  <c:v>0.12062726176115</c:v>
                </c:pt>
                <c:pt idx="13" formatCode="0.0000000">
                  <c:v>0.36334748712746001</c:v>
                </c:pt>
                <c:pt idx="14" formatCode="0.0000000">
                  <c:v>0.42402754346903998</c:v>
                </c:pt>
                <c:pt idx="15" formatCode="0.0000000">
                  <c:v>0.42402754346903998</c:v>
                </c:pt>
                <c:pt idx="16" formatCode="0.0000000">
                  <c:v>0.54546165622091003</c:v>
                </c:pt>
                <c:pt idx="17" formatCode="0.0000000">
                  <c:v>0.54546165622091003</c:v>
                </c:pt>
                <c:pt idx="18" formatCode="0.0000000">
                  <c:v>0.60621580304056999</c:v>
                </c:pt>
                <c:pt idx="19" formatCode="0.0000000">
                  <c:v>0.60621580304056999</c:v>
                </c:pt>
                <c:pt idx="20" formatCode="0.0000000">
                  <c:v>0.60621580304056999</c:v>
                </c:pt>
                <c:pt idx="21" formatCode="0.0000000">
                  <c:v>0.60621580304056999</c:v>
                </c:pt>
                <c:pt idx="22" formatCode="0.0000000">
                  <c:v>0.60621580304056999</c:v>
                </c:pt>
                <c:pt idx="23" formatCode="0.0000000">
                  <c:v>0.66700710835981003</c:v>
                </c:pt>
                <c:pt idx="24" formatCode="0.0000000">
                  <c:v>0.66700710835981003</c:v>
                </c:pt>
                <c:pt idx="25" formatCode="0.0000000">
                  <c:v>0.72783564044287996</c:v>
                </c:pt>
                <c:pt idx="26" formatCode="0.0000000">
                  <c:v>0.72783564044287996</c:v>
                </c:pt>
                <c:pt idx="27" formatCode="0.0000000">
                  <c:v>0.72783564044287996</c:v>
                </c:pt>
                <c:pt idx="28" formatCode="0.0000000">
                  <c:v>0.72783564044287996</c:v>
                </c:pt>
                <c:pt idx="29" formatCode="0.0000000">
                  <c:v>0.72783564044287996</c:v>
                </c:pt>
                <c:pt idx="30" formatCode="0.0000000">
                  <c:v>0.72783564044287996</c:v>
                </c:pt>
                <c:pt idx="31" formatCode="0.0000000">
                  <c:v>0.72783564044287996</c:v>
                </c:pt>
                <c:pt idx="32" formatCode="0.0000000">
                  <c:v>0.72783564044287996</c:v>
                </c:pt>
                <c:pt idx="33" formatCode="0.0000000">
                  <c:v>0.72783564044287996</c:v>
                </c:pt>
                <c:pt idx="34" formatCode="0.0000000">
                  <c:v>0.72783564044287996</c:v>
                </c:pt>
                <c:pt idx="35" formatCode="0.0000000">
                  <c:v>0.72783564044287996</c:v>
                </c:pt>
                <c:pt idx="36" formatCode="0.0000000">
                  <c:v>0.78870146776326</c:v>
                </c:pt>
                <c:pt idx="37" formatCode="0.0000000">
                  <c:v>0.78870146776326</c:v>
                </c:pt>
                <c:pt idx="38" formatCode="0.0000000">
                  <c:v>0.84960465900466997</c:v>
                </c:pt>
                <c:pt idx="39" formatCode="#0.000000">
                  <c:v>0.97141104148747004</c:v>
                </c:pt>
                <c:pt idx="40" formatCode="#0.000000">
                  <c:v>0.97141104148747004</c:v>
                </c:pt>
                <c:pt idx="41" formatCode="#0.000000">
                  <c:v>0.97141104148747004</c:v>
                </c:pt>
                <c:pt idx="42" formatCode="#0.000000">
                  <c:v>0.97141104148747004</c:v>
                </c:pt>
                <c:pt idx="43" formatCode="#0.000000">
                  <c:v>0.97141104148747004</c:v>
                </c:pt>
                <c:pt idx="44" formatCode="#0.000000">
                  <c:v>0.97141104148747004</c:v>
                </c:pt>
                <c:pt idx="45" formatCode="#0.000000">
                  <c:v>0.97141104148747004</c:v>
                </c:pt>
                <c:pt idx="46" formatCode="#0.000000">
                  <c:v>0.97141104148747004</c:v>
                </c:pt>
                <c:pt idx="47" formatCode="0.0000000">
                  <c:v>1.1543456270019601</c:v>
                </c:pt>
                <c:pt idx="48" formatCode="0.0000000">
                  <c:v>1.2153238221734499</c:v>
                </c:pt>
                <c:pt idx="49" formatCode="0.0000000">
                  <c:v>1.2153238221734499</c:v>
                </c:pt>
                <c:pt idx="50" formatCode="#0.000000">
                  <c:v>1.27630201734495</c:v>
                </c:pt>
                <c:pt idx="51" formatCode="0.0000000">
                  <c:v>1.33728021251646</c:v>
                </c:pt>
                <c:pt idx="52" formatCode="0.0000000">
                  <c:v>1.3982584076879601</c:v>
                </c:pt>
                <c:pt idx="53" formatCode="0.0000000">
                  <c:v>1.4592366028594601</c:v>
                </c:pt>
                <c:pt idx="54" formatCode="0.0000000">
                  <c:v>1.4592366028594601</c:v>
                </c:pt>
                <c:pt idx="55" formatCode="0.0000000">
                  <c:v>1.5202147980309499</c:v>
                </c:pt>
                <c:pt idx="56" formatCode="#0.000000">
                  <c:v>1.58119299320244</c:v>
                </c:pt>
                <c:pt idx="57" formatCode="#0.000000">
                  <c:v>1.58119299320244</c:v>
                </c:pt>
                <c:pt idx="58" formatCode="#0.000000">
                  <c:v>1.58119299320244</c:v>
                </c:pt>
                <c:pt idx="59" formatCode="#0.000000">
                  <c:v>1.58119299320244</c:v>
                </c:pt>
                <c:pt idx="60" formatCode="#0.000000">
                  <c:v>1.58119299320244</c:v>
                </c:pt>
                <c:pt idx="61" formatCode="#0.000000">
                  <c:v>1.58119299320244</c:v>
                </c:pt>
                <c:pt idx="62" formatCode="#0.000000">
                  <c:v>1.58119299320244</c:v>
                </c:pt>
                <c:pt idx="63" formatCode="0.0000000">
                  <c:v>1.64217118837394</c:v>
                </c:pt>
                <c:pt idx="64" formatCode="0.0000000">
                  <c:v>1.7031493835454401</c:v>
                </c:pt>
                <c:pt idx="65" formatCode="0.0000000">
                  <c:v>1.82510577388844</c:v>
                </c:pt>
                <c:pt idx="66" formatCode="0.0000000">
                  <c:v>1.9470621642314401</c:v>
                </c:pt>
                <c:pt idx="67" formatCode="0.0000000">
                  <c:v>1.9470621642314401</c:v>
                </c:pt>
                <c:pt idx="68" formatCode="0.0000000">
                  <c:v>2.0080403594029401</c:v>
                </c:pt>
                <c:pt idx="69" formatCode="0.0000000">
                  <c:v>2.1299967497459402</c:v>
                </c:pt>
                <c:pt idx="70" formatCode="0.0000000">
                  <c:v>2.1909749449174498</c:v>
                </c:pt>
                <c:pt idx="71" formatCode="0.0000000">
                  <c:v>2.1909749449174498</c:v>
                </c:pt>
                <c:pt idx="72" formatCode="0.0000000">
                  <c:v>2.1909749449174498</c:v>
                </c:pt>
                <c:pt idx="73" formatCode="0.0000000">
                  <c:v>2.1909749449174498</c:v>
                </c:pt>
                <c:pt idx="74" formatCode="0.0000000">
                  <c:v>2.2519531400889501</c:v>
                </c:pt>
                <c:pt idx="75" formatCode="0.0000000">
                  <c:v>2.2519531400889501</c:v>
                </c:pt>
                <c:pt idx="76" formatCode="0.0000000">
                  <c:v>2.3129313352604499</c:v>
                </c:pt>
                <c:pt idx="77" formatCode="0.0000000">
                  <c:v>2.3739095304319502</c:v>
                </c:pt>
                <c:pt idx="78" formatCode="0.0000000">
                  <c:v>2.3739095304319502</c:v>
                </c:pt>
                <c:pt idx="79" formatCode="0.0000000">
                  <c:v>2.43488772560345</c:v>
                </c:pt>
                <c:pt idx="80" formatCode="0.0000000">
                  <c:v>2.43488772560345</c:v>
                </c:pt>
                <c:pt idx="81" formatCode="0.0000000">
                  <c:v>2.43488772560345</c:v>
                </c:pt>
                <c:pt idx="82" formatCode="0.0000000">
                  <c:v>2.4958659207749498</c:v>
                </c:pt>
                <c:pt idx="83" formatCode="0.0000000">
                  <c:v>2.4958659207749498</c:v>
                </c:pt>
                <c:pt idx="84" formatCode="0.0000000">
                  <c:v>2.6178223111179499</c:v>
                </c:pt>
                <c:pt idx="85" formatCode="0.0000000">
                  <c:v>2.67880050628944</c:v>
                </c:pt>
                <c:pt idx="86" formatCode="0.0000000">
                  <c:v>2.7397787014609398</c:v>
                </c:pt>
                <c:pt idx="87" formatCode="0.0000000">
                  <c:v>2.7397787014609398</c:v>
                </c:pt>
                <c:pt idx="88" formatCode="0.0000000">
                  <c:v>2.7397787014609398</c:v>
                </c:pt>
                <c:pt idx="89" formatCode="0.0000000">
                  <c:v>2.7397787014609398</c:v>
                </c:pt>
                <c:pt idx="90" formatCode="0.0000000">
                  <c:v>2.7397787014609398</c:v>
                </c:pt>
                <c:pt idx="91" formatCode="0.0000000">
                  <c:v>2.7397787014609398</c:v>
                </c:pt>
                <c:pt idx="92" formatCode="0.0000000">
                  <c:v>2.80079515146002</c:v>
                </c:pt>
                <c:pt idx="93" formatCode="0.0000000">
                  <c:v>2.80079515146002</c:v>
                </c:pt>
                <c:pt idx="94" formatCode="0.0000000">
                  <c:v>2.8618499283749399</c:v>
                </c:pt>
                <c:pt idx="95" formatCode="0.0000000">
                  <c:v>2.9839594822047699</c:v>
                </c:pt>
                <c:pt idx="96" formatCode="0.0000000">
                  <c:v>2.9839594822047699</c:v>
                </c:pt>
                <c:pt idx="97" formatCode="0.0000000">
                  <c:v>3.04501425911968</c:v>
                </c:pt>
                <c:pt idx="98" formatCode="#0.000000">
                  <c:v>3.1060690360345902</c:v>
                </c:pt>
                <c:pt idx="99" formatCode="#0.000000">
                  <c:v>3.1060690360345902</c:v>
                </c:pt>
                <c:pt idx="100" formatCode="0.0000000">
                  <c:v>3.2282555820168901</c:v>
                </c:pt>
                <c:pt idx="101" formatCode="0.0000000">
                  <c:v>3.2282555820168901</c:v>
                </c:pt>
                <c:pt idx="102" formatCode="0.0000000">
                  <c:v>3.2282555820168901</c:v>
                </c:pt>
                <c:pt idx="103" formatCode="0.0000000">
                  <c:v>3.2282555820168901</c:v>
                </c:pt>
                <c:pt idx="104" formatCode="0.0000000">
                  <c:v>3.2282555820168901</c:v>
                </c:pt>
                <c:pt idx="105" formatCode="0.0000000">
                  <c:v>3.2282555820168901</c:v>
                </c:pt>
                <c:pt idx="106" formatCode="0.0000000">
                  <c:v>3.3505193146991199</c:v>
                </c:pt>
                <c:pt idx="107" formatCode="0.0000000">
                  <c:v>3.3505193146991199</c:v>
                </c:pt>
                <c:pt idx="108" formatCode="0.0000000">
                  <c:v>3.4116511810402299</c:v>
                </c:pt>
                <c:pt idx="109" formatCode="0.0000000">
                  <c:v>3.4116511810402299</c:v>
                </c:pt>
                <c:pt idx="110" formatCode="#0.000000">
                  <c:v>3.4727830473813501</c:v>
                </c:pt>
                <c:pt idx="111" formatCode="#0.000000">
                  <c:v>3.4727830473813501</c:v>
                </c:pt>
                <c:pt idx="112" formatCode="0.0000000">
                  <c:v>3.5339536538152001</c:v>
                </c:pt>
                <c:pt idx="113" formatCode="0.0000000">
                  <c:v>3.5339536538152001</c:v>
                </c:pt>
                <c:pt idx="114" formatCode="0.0000000">
                  <c:v>3.59516307408563</c:v>
                </c:pt>
                <c:pt idx="115" formatCode="0.0000000">
                  <c:v>3.6563724943560501</c:v>
                </c:pt>
                <c:pt idx="116" formatCode="0.0000000">
                  <c:v>3.6563724943560501</c:v>
                </c:pt>
                <c:pt idx="117" formatCode="0.0000000">
                  <c:v>3.6563724943560501</c:v>
                </c:pt>
                <c:pt idx="118" formatCode="0.0000000">
                  <c:v>3.6563724943560501</c:v>
                </c:pt>
                <c:pt idx="119" formatCode="0.0000000">
                  <c:v>3.6563724943560501</c:v>
                </c:pt>
                <c:pt idx="120" formatCode="0.0000000">
                  <c:v>3.6563724943560501</c:v>
                </c:pt>
                <c:pt idx="121" formatCode="0.0000000">
                  <c:v>3.7175819146264799</c:v>
                </c:pt>
                <c:pt idx="122" formatCode="0.0000000">
                  <c:v>3.7787913348969</c:v>
                </c:pt>
                <c:pt idx="123" formatCode="0.0000000">
                  <c:v>3.7787913348969</c:v>
                </c:pt>
                <c:pt idx="124" formatCode="0.0000000">
                  <c:v>3.9012101754377402</c:v>
                </c:pt>
                <c:pt idx="125" formatCode="0.0000000">
                  <c:v>3.9012101754377402</c:v>
                </c:pt>
                <c:pt idx="126" formatCode="0.0000000">
                  <c:v>3.9012101754377402</c:v>
                </c:pt>
                <c:pt idx="127" formatCode="0.0000000">
                  <c:v>3.96241959570817</c:v>
                </c:pt>
                <c:pt idx="128" formatCode="0.0000000">
                  <c:v>3.96241959570817</c:v>
                </c:pt>
                <c:pt idx="129" formatCode="0.0000000">
                  <c:v>3.96241959570817</c:v>
                </c:pt>
                <c:pt idx="130" formatCode="0.0000000">
                  <c:v>4.0236680525986497</c:v>
                </c:pt>
                <c:pt idx="131" formatCode="0.0000000">
                  <c:v>4.0236680525986497</c:v>
                </c:pt>
                <c:pt idx="132" formatCode="0.0000000">
                  <c:v>4.0236680525986497</c:v>
                </c:pt>
                <c:pt idx="133" formatCode="0.0000000">
                  <c:v>4.0236680525986497</c:v>
                </c:pt>
                <c:pt idx="134" formatCode="0.0000000">
                  <c:v>4.0236680525986497</c:v>
                </c:pt>
                <c:pt idx="135" formatCode="0.0000000">
                  <c:v>4.0849165094891502</c:v>
                </c:pt>
                <c:pt idx="136" formatCode="0.0000000">
                  <c:v>4.0849165094891502</c:v>
                </c:pt>
                <c:pt idx="137" formatCode="0.0000000">
                  <c:v>4.0849165094891502</c:v>
                </c:pt>
                <c:pt idx="138" formatCode="0.0000000">
                  <c:v>4.0849165094891502</c:v>
                </c:pt>
                <c:pt idx="139" formatCode="0.0000000">
                  <c:v>4.0849165094891502</c:v>
                </c:pt>
                <c:pt idx="140" formatCode="0.0000000">
                  <c:v>4.0849165094891502</c:v>
                </c:pt>
                <c:pt idx="141" formatCode="0.0000000">
                  <c:v>4.0849165094891502</c:v>
                </c:pt>
                <c:pt idx="142" formatCode="0.0000000">
                  <c:v>4.3302236283907103</c:v>
                </c:pt>
                <c:pt idx="143" formatCode="0.0000000">
                  <c:v>4.3302236283907103</c:v>
                </c:pt>
                <c:pt idx="144" formatCode="0.0000000">
                  <c:v>4.4529558623504402</c:v>
                </c:pt>
                <c:pt idx="145" formatCode="#0.000000">
                  <c:v>4.51432197933031</c:v>
                </c:pt>
                <c:pt idx="146" formatCode="0.0000000">
                  <c:v>4.57568809631017</c:v>
                </c:pt>
                <c:pt idx="147" formatCode="0.0000000">
                  <c:v>4.6370542132900301</c:v>
                </c:pt>
                <c:pt idx="148" formatCode="0.0000000">
                  <c:v>4.6370542132900301</c:v>
                </c:pt>
                <c:pt idx="149" formatCode="0.0000000">
                  <c:v>4.6370542132900301</c:v>
                </c:pt>
                <c:pt idx="150" formatCode="0.0000000">
                  <c:v>4.6370542132900301</c:v>
                </c:pt>
                <c:pt idx="151" formatCode="0.0000000">
                  <c:v>4.6984203302698901</c:v>
                </c:pt>
                <c:pt idx="152" formatCode="0.0000000">
                  <c:v>4.6984203302698901</c:v>
                </c:pt>
                <c:pt idx="153" formatCode="0.0000000">
                  <c:v>4.6984203302698901</c:v>
                </c:pt>
                <c:pt idx="154" formatCode="0.0000000">
                  <c:v>4.8211525642296298</c:v>
                </c:pt>
                <c:pt idx="155" formatCode="0.0000000">
                  <c:v>4.8211525642296298</c:v>
                </c:pt>
                <c:pt idx="156" formatCode="0.0000000">
                  <c:v>4.8211525642296298</c:v>
                </c:pt>
                <c:pt idx="157" formatCode="0.0000000">
                  <c:v>4.8211525642296298</c:v>
                </c:pt>
                <c:pt idx="158" formatCode="0.0000000">
                  <c:v>4.8825582722526999</c:v>
                </c:pt>
                <c:pt idx="159" formatCode="0.0000000">
                  <c:v>4.8825582722526999</c:v>
                </c:pt>
                <c:pt idx="160" formatCode="#0.000000">
                  <c:v>4.9439639802757798</c:v>
                </c:pt>
                <c:pt idx="161" formatCode="#0.000000">
                  <c:v>4.9439639802757798</c:v>
                </c:pt>
                <c:pt idx="162" formatCode="0.0000000">
                  <c:v>5.0053696882988596</c:v>
                </c:pt>
                <c:pt idx="163" formatCode="0.0000000">
                  <c:v>5.0053696882988596</c:v>
                </c:pt>
                <c:pt idx="164" formatCode="0.0000000">
                  <c:v>5.0053696882988596</c:v>
                </c:pt>
                <c:pt idx="165" formatCode="0.0000000">
                  <c:v>5.0053696882988596</c:v>
                </c:pt>
                <c:pt idx="166" formatCode="0.0000000">
                  <c:v>5.0667753963219297</c:v>
                </c:pt>
                <c:pt idx="167" formatCode="0.0000000">
                  <c:v>5.1895868123680904</c:v>
                </c:pt>
                <c:pt idx="168" formatCode="0.0000000">
                  <c:v>5.2509925203911596</c:v>
                </c:pt>
                <c:pt idx="169" formatCode="0.0000000">
                  <c:v>5.2509925203911596</c:v>
                </c:pt>
                <c:pt idx="170" formatCode="0.0000000">
                  <c:v>5.2509925203911596</c:v>
                </c:pt>
                <c:pt idx="171" formatCode="0.0000000">
                  <c:v>5.2509925203911596</c:v>
                </c:pt>
                <c:pt idx="172" formatCode="0.0000000">
                  <c:v>5.3123982284142404</c:v>
                </c:pt>
                <c:pt idx="173" formatCode="0.0000000">
                  <c:v>5.3738039364373202</c:v>
                </c:pt>
                <c:pt idx="174" formatCode="0.0000000">
                  <c:v>5.4352096444603903</c:v>
                </c:pt>
                <c:pt idx="175" formatCode="0.0000000">
                  <c:v>5.4352096444603903</c:v>
                </c:pt>
                <c:pt idx="176" formatCode="0.0000000">
                  <c:v>5.4966552522287797</c:v>
                </c:pt>
                <c:pt idx="177" formatCode="0.0000000">
                  <c:v>5.4966552522287797</c:v>
                </c:pt>
                <c:pt idx="178" formatCode="0.0000000">
                  <c:v>5.5581008599971602</c:v>
                </c:pt>
                <c:pt idx="179" formatCode="0.0000000">
                  <c:v>5.5581008599971602</c:v>
                </c:pt>
                <c:pt idx="180" formatCode="0.0000000">
                  <c:v>5.5581008599971602</c:v>
                </c:pt>
                <c:pt idx="181" formatCode="0.0000000">
                  <c:v>5.6195864714164303</c:v>
                </c:pt>
                <c:pt idx="182" formatCode="0.0000000">
                  <c:v>5.6195864714164303</c:v>
                </c:pt>
                <c:pt idx="183" formatCode="0.0000000">
                  <c:v>5.6810720828357004</c:v>
                </c:pt>
                <c:pt idx="184" formatCode="0.0000000">
                  <c:v>5.6810720828357004</c:v>
                </c:pt>
                <c:pt idx="185" formatCode="0.0000000">
                  <c:v>5.8040433056742504</c:v>
                </c:pt>
                <c:pt idx="186" formatCode="0.0000000">
                  <c:v>5.8040433056742504</c:v>
                </c:pt>
                <c:pt idx="187" formatCode="0.0000000">
                  <c:v>5.8655690775189999</c:v>
                </c:pt>
                <c:pt idx="188" formatCode="0.0000000">
                  <c:v>5.9270948493637601</c:v>
                </c:pt>
                <c:pt idx="189" formatCode="0.0000000">
                  <c:v>5.9886206212085202</c:v>
                </c:pt>
                <c:pt idx="190" formatCode="0.0000000">
                  <c:v>5.9886206212085202</c:v>
                </c:pt>
                <c:pt idx="191" formatCode="0.0000000">
                  <c:v>6.0501463930532804</c:v>
                </c:pt>
                <c:pt idx="192" formatCode="0.0000000">
                  <c:v>6.0501463930532804</c:v>
                </c:pt>
                <c:pt idx="193" formatCode="0.0000000">
                  <c:v>6.0501463930532804</c:v>
                </c:pt>
                <c:pt idx="194" formatCode="0.0000000">
                  <c:v>6.0501463930532804</c:v>
                </c:pt>
                <c:pt idx="195" formatCode="0.0000000">
                  <c:v>6.1117124832282199</c:v>
                </c:pt>
                <c:pt idx="196" formatCode="0.0000000">
                  <c:v>6.1117124832282199</c:v>
                </c:pt>
                <c:pt idx="197" formatCode="0.0000000">
                  <c:v>6.1117124832282199</c:v>
                </c:pt>
                <c:pt idx="198" formatCode="0.0000000">
                  <c:v>6.1117124832282199</c:v>
                </c:pt>
                <c:pt idx="199" formatCode="0.0000000">
                  <c:v>6.1117124832282199</c:v>
                </c:pt>
                <c:pt idx="200" formatCode="0.0000000">
                  <c:v>6.1117124832282199</c:v>
                </c:pt>
                <c:pt idx="201" formatCode="0.0000000">
                  <c:v>6.1117124832282199</c:v>
                </c:pt>
                <c:pt idx="202" formatCode="0.0000000">
                  <c:v>6.1117124832282199</c:v>
                </c:pt>
                <c:pt idx="203" formatCode="0.0000000">
                  <c:v>6.1117124832282199</c:v>
                </c:pt>
                <c:pt idx="204" formatCode="0.0000000">
                  <c:v>6.1733594218472403</c:v>
                </c:pt>
                <c:pt idx="205" formatCode="0.0000000">
                  <c:v>6.1733594218472403</c:v>
                </c:pt>
                <c:pt idx="206" formatCode="0.0000000">
                  <c:v>6.1733594218472403</c:v>
                </c:pt>
                <c:pt idx="207" formatCode="0.0000000">
                  <c:v>6.1733594218472403</c:v>
                </c:pt>
                <c:pt idx="208" formatCode="0.0000000">
                  <c:v>6.2350468909979</c:v>
                </c:pt>
                <c:pt idx="209" formatCode="0.0000000">
                  <c:v>6.2967343601485597</c:v>
                </c:pt>
                <c:pt idx="210" formatCode="0.0000000">
                  <c:v>6.3584218292992203</c:v>
                </c:pt>
                <c:pt idx="211" formatCode="0.0000000">
                  <c:v>6.3584218292992203</c:v>
                </c:pt>
                <c:pt idx="212" formatCode="0.0000000">
                  <c:v>6.4201092984498898</c:v>
                </c:pt>
                <c:pt idx="213" formatCode="0.0000000">
                  <c:v>6.4817967676005503</c:v>
                </c:pt>
                <c:pt idx="214" formatCode="0.0000000">
                  <c:v>6.4817967676005503</c:v>
                </c:pt>
                <c:pt idx="215" formatCode="0.0000000">
                  <c:v>6.54348423675121</c:v>
                </c:pt>
                <c:pt idx="216" formatCode="0.0000000">
                  <c:v>6.54348423675121</c:v>
                </c:pt>
                <c:pt idx="217" formatCode="0.0000000">
                  <c:v>6.54348423675121</c:v>
                </c:pt>
                <c:pt idx="218" formatCode="0.0000000">
                  <c:v>6.54348423675121</c:v>
                </c:pt>
                <c:pt idx="219" formatCode="0.0000000">
                  <c:v>6.54348423675121</c:v>
                </c:pt>
                <c:pt idx="220" formatCode="0.0000000">
                  <c:v>6.54348423675121</c:v>
                </c:pt>
                <c:pt idx="221" formatCode="0.0000000">
                  <c:v>6.60517170590186</c:v>
                </c:pt>
                <c:pt idx="222" formatCode="0.0000000">
                  <c:v>6.60517170590186</c:v>
                </c:pt>
                <c:pt idx="223" formatCode="0.0000000">
                  <c:v>6.60517170590186</c:v>
                </c:pt>
                <c:pt idx="224" formatCode="0.0000000">
                  <c:v>6.60517170590186</c:v>
                </c:pt>
                <c:pt idx="225" formatCode="0.0000000">
                  <c:v>6.6668999466778596</c:v>
                </c:pt>
                <c:pt idx="226" formatCode="0.0000000">
                  <c:v>6.6668999466778596</c:v>
                </c:pt>
                <c:pt idx="227" formatCode="#0.000000">
                  <c:v>6.7286690400288398</c:v>
                </c:pt>
                <c:pt idx="228" formatCode="#0.000000">
                  <c:v>6.7286690400288398</c:v>
                </c:pt>
                <c:pt idx="229" formatCode="0.0000000">
                  <c:v>6.8522890943164096</c:v>
                </c:pt>
                <c:pt idx="230" formatCode="0.0000000">
                  <c:v>6.9140991214602101</c:v>
                </c:pt>
                <c:pt idx="231" formatCode="0.0000000">
                  <c:v>6.9759091486039901</c:v>
                </c:pt>
                <c:pt idx="232" formatCode="0.0000000">
                  <c:v>7.16133923003534</c:v>
                </c:pt>
                <c:pt idx="233" formatCode="0.0000000">
                  <c:v>7.16133923003534</c:v>
                </c:pt>
                <c:pt idx="234" formatCode="0.0000000">
                  <c:v>7.2231492571791298</c:v>
                </c:pt>
                <c:pt idx="235" formatCode="0.0000000">
                  <c:v>7.3467693114666996</c:v>
                </c:pt>
                <c:pt idx="236" formatCode="0.0000000">
                  <c:v>7.4085793386104903</c:v>
                </c:pt>
                <c:pt idx="237" formatCode="0.0000000">
                  <c:v>7.4703893657542704</c:v>
                </c:pt>
                <c:pt idx="238" formatCode="0.0000000">
                  <c:v>7.4703893657542704</c:v>
                </c:pt>
                <c:pt idx="239" formatCode="0.0000000">
                  <c:v>7.4703893657542704</c:v>
                </c:pt>
                <c:pt idx="240" formatCode="0.0000000">
                  <c:v>7.5322407097611199</c:v>
                </c:pt>
                <c:pt idx="241" formatCode="0.0000000">
                  <c:v>7.5940920537679704</c:v>
                </c:pt>
                <c:pt idx="242" formatCode="0.0000000">
                  <c:v>7.5940920537679704</c:v>
                </c:pt>
                <c:pt idx="243" formatCode="0.0000000">
                  <c:v>7.6559848253327498</c:v>
                </c:pt>
                <c:pt idx="244" formatCode="0.0000000">
                  <c:v>7.7178775968975399</c:v>
                </c:pt>
                <c:pt idx="245" formatCode="0.0000000">
                  <c:v>7.7797703684623398</c:v>
                </c:pt>
                <c:pt idx="246" formatCode="0.0000000">
                  <c:v>7.8416631400271202</c:v>
                </c:pt>
                <c:pt idx="247" formatCode="0.0000000">
                  <c:v>7.9035559115919103</c:v>
                </c:pt>
                <c:pt idx="248" formatCode="0.0000000">
                  <c:v>7.9035559115919103</c:v>
                </c:pt>
                <c:pt idx="249" formatCode="0.0000000">
                  <c:v>7.9035559115919103</c:v>
                </c:pt>
                <c:pt idx="250" formatCode="0.0000000">
                  <c:v>7.9035559115919103</c:v>
                </c:pt>
                <c:pt idx="251" formatCode="0.0000000">
                  <c:v>7.9654903057334199</c:v>
                </c:pt>
                <c:pt idx="252" formatCode="0.0000000">
                  <c:v>7.9654903057334199</c:v>
                </c:pt>
                <c:pt idx="253" formatCode="0.0000000">
                  <c:v>7.9654903057334199</c:v>
                </c:pt>
                <c:pt idx="254" formatCode="0.0000000">
                  <c:v>7.9654903057334199</c:v>
                </c:pt>
                <c:pt idx="255" formatCode="0.0000000">
                  <c:v>7.9654903057334199</c:v>
                </c:pt>
                <c:pt idx="256" formatCode="0.0000000">
                  <c:v>8.0894425073418503</c:v>
                </c:pt>
                <c:pt idx="257" formatCode="0.0000000">
                  <c:v>8.0894425073418503</c:v>
                </c:pt>
                <c:pt idx="258" formatCode="0.0000000">
                  <c:v>8.1514604273773799</c:v>
                </c:pt>
                <c:pt idx="259" formatCode="0.0000000">
                  <c:v>8.21347834741292</c:v>
                </c:pt>
                <c:pt idx="260" formatCode="0.0000000">
                  <c:v>8.2754962674484602</c:v>
                </c:pt>
                <c:pt idx="261" formatCode="0.0000000">
                  <c:v>8.2754962674484602</c:v>
                </c:pt>
                <c:pt idx="262" formatCode="0.0000000">
                  <c:v>8.3375141874839898</c:v>
                </c:pt>
                <c:pt idx="263" formatCode="0.0000000">
                  <c:v>8.3995321075195299</c:v>
                </c:pt>
                <c:pt idx="264" formatCode="0.0000000">
                  <c:v>8.3995321075195299</c:v>
                </c:pt>
                <c:pt idx="265" formatCode="##0.00000">
                  <c:v>8.4615500275550595</c:v>
                </c:pt>
                <c:pt idx="266" formatCode="0.0000000">
                  <c:v>8.5235679475905801</c:v>
                </c:pt>
                <c:pt idx="267" formatCode="0.0000000">
                  <c:v>8.6476037876616392</c:v>
                </c:pt>
                <c:pt idx="268" formatCode="0.0000000">
                  <c:v>8.6476037876616392</c:v>
                </c:pt>
                <c:pt idx="269" formatCode="0.0000000">
                  <c:v>8.6476037876616392</c:v>
                </c:pt>
                <c:pt idx="270" formatCode="0.0000000">
                  <c:v>8.7096217076971794</c:v>
                </c:pt>
                <c:pt idx="271" formatCode="0.0000000">
                  <c:v>8.7716396277327107</c:v>
                </c:pt>
                <c:pt idx="272" formatCode="0.0000000">
                  <c:v>8.8336575477682402</c:v>
                </c:pt>
                <c:pt idx="273" formatCode="0.0000000">
                  <c:v>8.8336575477682402</c:v>
                </c:pt>
                <c:pt idx="274" formatCode="0.0000000">
                  <c:v>8.8336575477682402</c:v>
                </c:pt>
                <c:pt idx="275" formatCode="0.0000000">
                  <c:v>8.8336575477682402</c:v>
                </c:pt>
                <c:pt idx="276" formatCode="0.0000000">
                  <c:v>8.8957176855846107</c:v>
                </c:pt>
                <c:pt idx="277" formatCode="0.0000000">
                  <c:v>8.9577778234009706</c:v>
                </c:pt>
                <c:pt idx="278" formatCode="0.0000000">
                  <c:v>8.9577778234009706</c:v>
                </c:pt>
                <c:pt idx="279" formatCode="#0.000000">
                  <c:v>9.0198379612173394</c:v>
                </c:pt>
                <c:pt idx="280" formatCode="0.0000000">
                  <c:v>9.0818980990336904</c:v>
                </c:pt>
                <c:pt idx="281" formatCode="0.0000000">
                  <c:v>9.0818980990336904</c:v>
                </c:pt>
                <c:pt idx="282" formatCode="0.0000000">
                  <c:v>9.1439582368500503</c:v>
                </c:pt>
                <c:pt idx="283" formatCode="0.0000000">
                  <c:v>9.1439582368500503</c:v>
                </c:pt>
                <c:pt idx="284" formatCode="0.0000000">
                  <c:v>9.2060183746664208</c:v>
                </c:pt>
                <c:pt idx="285" formatCode="0.0000000">
                  <c:v>9.2680785124827807</c:v>
                </c:pt>
                <c:pt idx="286" formatCode="0.0000000">
                  <c:v>9.2680785124827807</c:v>
                </c:pt>
                <c:pt idx="287" formatCode="0.0000000">
                  <c:v>9.2680785124827807</c:v>
                </c:pt>
                <c:pt idx="288" formatCode="0.0000000">
                  <c:v>9.2680785124827807</c:v>
                </c:pt>
                <c:pt idx="289" formatCode="0.0000000">
                  <c:v>9.2680785124827807</c:v>
                </c:pt>
                <c:pt idx="290" formatCode="0.0000000">
                  <c:v>9.3301386502991495</c:v>
                </c:pt>
                <c:pt idx="291" formatCode="0.0000000">
                  <c:v>9.3301386502991495</c:v>
                </c:pt>
                <c:pt idx="292" formatCode="0.0000000">
                  <c:v>9.3301386502991495</c:v>
                </c:pt>
                <c:pt idx="293" formatCode="0.0000000">
                  <c:v>9.3301386502991495</c:v>
                </c:pt>
                <c:pt idx="294" formatCode="0.0000000">
                  <c:v>9.4542589259318692</c:v>
                </c:pt>
                <c:pt idx="295" formatCode="0.0000000">
                  <c:v>9.4542589259318692</c:v>
                </c:pt>
                <c:pt idx="296" formatCode="0.0000000">
                  <c:v>9.5163616290005102</c:v>
                </c:pt>
                <c:pt idx="297" formatCode="0.0000000">
                  <c:v>9.5784643320691405</c:v>
                </c:pt>
                <c:pt idx="298" formatCode="0.0000000">
                  <c:v>9.5784643320691405</c:v>
                </c:pt>
                <c:pt idx="299" formatCode="0.0000000">
                  <c:v>9.5784643320691405</c:v>
                </c:pt>
                <c:pt idx="300" formatCode="0.0000000">
                  <c:v>9.5784643320691405</c:v>
                </c:pt>
                <c:pt idx="301" formatCode="#0.000000">
                  <c:v>9.6405670351377708</c:v>
                </c:pt>
                <c:pt idx="302" formatCode="0.0000000">
                  <c:v>9.70266973820641</c:v>
                </c:pt>
                <c:pt idx="303" formatCode="0.0000000">
                  <c:v>9.70266973820641</c:v>
                </c:pt>
                <c:pt idx="304" formatCode="0.0000000">
                  <c:v>9.7648151822957292</c:v>
                </c:pt>
                <c:pt idx="305" formatCode="0.0000000">
                  <c:v>9.7648151822957292</c:v>
                </c:pt>
                <c:pt idx="306" formatCode="0.0000000">
                  <c:v>9.8269606263850502</c:v>
                </c:pt>
                <c:pt idx="307" formatCode="0.0000000">
                  <c:v>9.8269606263850502</c:v>
                </c:pt>
                <c:pt idx="308" formatCode="0.0000000">
                  <c:v>9.8891060704743907</c:v>
                </c:pt>
                <c:pt idx="309" formatCode="0.0000000">
                  <c:v>9.8891060704743907</c:v>
                </c:pt>
                <c:pt idx="310" formatCode="0.0000000">
                  <c:v>9.8891060704743907</c:v>
                </c:pt>
                <c:pt idx="311" formatCode="0.0000000">
                  <c:v>9.8891060704743907</c:v>
                </c:pt>
                <c:pt idx="312" formatCode="#0.000000">
                  <c:v>10.0134827356635</c:v>
                </c:pt>
                <c:pt idx="313" formatCode="#0.000000">
                  <c:v>10.0134827356635</c:v>
                </c:pt>
                <c:pt idx="314" formatCode="#0.000000">
                  <c:v>10.075671068258099</c:v>
                </c:pt>
                <c:pt idx="315" formatCode="#0.000000">
                  <c:v>10.075671068258099</c:v>
                </c:pt>
                <c:pt idx="316" formatCode="#0.000000">
                  <c:v>10.075671068258099</c:v>
                </c:pt>
                <c:pt idx="317" formatCode="#0.000000">
                  <c:v>10.1378594008526</c:v>
                </c:pt>
                <c:pt idx="318" formatCode="#0.000000">
                  <c:v>10.2000477334472</c:v>
                </c:pt>
                <c:pt idx="319" formatCode="#0.000000">
                  <c:v>10.2000477334472</c:v>
                </c:pt>
                <c:pt idx="320" formatCode="#0.000000">
                  <c:v>10.2000477334472</c:v>
                </c:pt>
                <c:pt idx="321" formatCode="#0.000000">
                  <c:v>10.2000477334472</c:v>
                </c:pt>
                <c:pt idx="322" formatCode="#0.000000">
                  <c:v>10.2000477334472</c:v>
                </c:pt>
                <c:pt idx="323" formatCode="#0.000000">
                  <c:v>10.2623223189303</c:v>
                </c:pt>
                <c:pt idx="324" formatCode="#0.000000">
                  <c:v>10.2623223189303</c:v>
                </c:pt>
                <c:pt idx="325" formatCode="#0.000000">
                  <c:v>10.386957982376201</c:v>
                </c:pt>
                <c:pt idx="326" formatCode="#0.000000">
                  <c:v>10.386957982376201</c:v>
                </c:pt>
                <c:pt idx="327" formatCode="#0.000000">
                  <c:v>10.386957982376201</c:v>
                </c:pt>
                <c:pt idx="328" formatCode="#0.000000">
                  <c:v>10.386957982376201</c:v>
                </c:pt>
                <c:pt idx="329" formatCode="#0.000000">
                  <c:v>10.386957982376201</c:v>
                </c:pt>
                <c:pt idx="330" formatCode="#0.000000">
                  <c:v>10.386957982376201</c:v>
                </c:pt>
                <c:pt idx="331" formatCode="#0.000000">
                  <c:v>10.4493191807183</c:v>
                </c:pt>
                <c:pt idx="332" formatCode="##0.00000">
                  <c:v>10.511680379060399</c:v>
                </c:pt>
                <c:pt idx="333" formatCode="#0.000000">
                  <c:v>10.5740415774025</c:v>
                </c:pt>
                <c:pt idx="334" formatCode="#0.000000">
                  <c:v>10.5740415774025</c:v>
                </c:pt>
                <c:pt idx="335" formatCode="#0.000000">
                  <c:v>10.636402775744701</c:v>
                </c:pt>
                <c:pt idx="336" formatCode="#0.000000">
                  <c:v>10.636402775744701</c:v>
                </c:pt>
                <c:pt idx="337" formatCode="#0.000000">
                  <c:v>10.636402775744701</c:v>
                </c:pt>
                <c:pt idx="338" formatCode="#0.000000">
                  <c:v>10.6988075224096</c:v>
                </c:pt>
                <c:pt idx="339" formatCode="#0.000000">
                  <c:v>10.761212269074599</c:v>
                </c:pt>
                <c:pt idx="340" formatCode="#0.000000">
                  <c:v>10.8236170157396</c:v>
                </c:pt>
                <c:pt idx="341" formatCode="#0.000000">
                  <c:v>10.886021762404599</c:v>
                </c:pt>
                <c:pt idx="342" formatCode="#0.000000">
                  <c:v>10.886021762404599</c:v>
                </c:pt>
                <c:pt idx="343" formatCode="#0.000000">
                  <c:v>10.9484265090696</c:v>
                </c:pt>
                <c:pt idx="344" formatCode="#0.000000">
                  <c:v>10.9484265090696</c:v>
                </c:pt>
                <c:pt idx="345" formatCode="#0.000000">
                  <c:v>11.010875017828999</c:v>
                </c:pt>
                <c:pt idx="346" formatCode="#0.000000">
                  <c:v>11.0733235265884</c:v>
                </c:pt>
                <c:pt idx="347" formatCode="#0.000000">
                  <c:v>11.0733235265884</c:v>
                </c:pt>
                <c:pt idx="348" formatCode="#0.000000">
                  <c:v>11.0733235265884</c:v>
                </c:pt>
                <c:pt idx="349" formatCode="#0.000000">
                  <c:v>11.135815920455901</c:v>
                </c:pt>
                <c:pt idx="350" formatCode="#0.000000">
                  <c:v>11.135815920455901</c:v>
                </c:pt>
                <c:pt idx="351" formatCode="#0.000000">
                  <c:v>11.135815920455901</c:v>
                </c:pt>
                <c:pt idx="352" formatCode="#0.000000">
                  <c:v>11.135815920455901</c:v>
                </c:pt>
                <c:pt idx="353" formatCode="#0.000000">
                  <c:v>11.135815920455901</c:v>
                </c:pt>
                <c:pt idx="354" formatCode="#0.000000">
                  <c:v>11.135815920455901</c:v>
                </c:pt>
                <c:pt idx="355" formatCode="#0.000000">
                  <c:v>11.135815920455901</c:v>
                </c:pt>
                <c:pt idx="356" formatCode="#0.000000">
                  <c:v>11.198484597521899</c:v>
                </c:pt>
                <c:pt idx="357" formatCode="#0.000000">
                  <c:v>11.198484597521899</c:v>
                </c:pt>
                <c:pt idx="358" formatCode="#0.000000">
                  <c:v>11.198484597521899</c:v>
                </c:pt>
                <c:pt idx="359" formatCode="#0.000000">
                  <c:v>11.198484597521899</c:v>
                </c:pt>
                <c:pt idx="360" formatCode="#0.000000">
                  <c:v>11.198484597521899</c:v>
                </c:pt>
                <c:pt idx="361" formatCode="#0.000000">
                  <c:v>11.198484597521899</c:v>
                </c:pt>
                <c:pt idx="362" formatCode="#0.000000">
                  <c:v>11.198484597521899</c:v>
                </c:pt>
                <c:pt idx="363" formatCode="#0.000000">
                  <c:v>11.198484597521899</c:v>
                </c:pt>
                <c:pt idx="364" formatCode="#0.000000">
                  <c:v>11.198484597521899</c:v>
                </c:pt>
                <c:pt idx="365" formatCode="#0.000000">
                  <c:v>11.198484597521899</c:v>
                </c:pt>
                <c:pt idx="366" formatCode="#0.000000">
                  <c:v>11.198484597521899</c:v>
                </c:pt>
                <c:pt idx="367" formatCode="#0.000000">
                  <c:v>11.198484597521899</c:v>
                </c:pt>
                <c:pt idx="368" formatCode="#0.000000">
                  <c:v>11.198484597521899</c:v>
                </c:pt>
                <c:pt idx="369" formatCode="#0.000000">
                  <c:v>11.198484597521899</c:v>
                </c:pt>
                <c:pt idx="370" formatCode="#0.000000">
                  <c:v>11.198484597521899</c:v>
                </c:pt>
                <c:pt idx="371" formatCode="#0.000000">
                  <c:v>11.198484597521899</c:v>
                </c:pt>
                <c:pt idx="372" formatCode="#0.000000">
                  <c:v>11.198484597521899</c:v>
                </c:pt>
                <c:pt idx="373" formatCode="#0.000000">
                  <c:v>11.198484597521899</c:v>
                </c:pt>
                <c:pt idx="374" formatCode="#0.000000">
                  <c:v>11.198484597521899</c:v>
                </c:pt>
                <c:pt idx="375" formatCode="#0.000000">
                  <c:v>11.198484597521899</c:v>
                </c:pt>
                <c:pt idx="376" formatCode="#0.000000">
                  <c:v>11.198484597521899</c:v>
                </c:pt>
                <c:pt idx="377" formatCode="#0.000000">
                  <c:v>11.198484597521899</c:v>
                </c:pt>
                <c:pt idx="378" formatCode="#0.000000">
                  <c:v>11.198484597521899</c:v>
                </c:pt>
                <c:pt idx="379" formatCode="#0.000000">
                  <c:v>11.198484597521899</c:v>
                </c:pt>
                <c:pt idx="380" formatCode="#0.000000">
                  <c:v>11.198484597521899</c:v>
                </c:pt>
                <c:pt idx="381" formatCode="#0.000000">
                  <c:v>11.198484597521899</c:v>
                </c:pt>
                <c:pt idx="382" formatCode="#0.000000">
                  <c:v>11.198484597521899</c:v>
                </c:pt>
                <c:pt idx="383" formatCode="#0.000000">
                  <c:v>11.198484597521899</c:v>
                </c:pt>
                <c:pt idx="384" formatCode="#0.000000">
                  <c:v>11.198484597521899</c:v>
                </c:pt>
                <c:pt idx="385" formatCode="#0.000000">
                  <c:v>11.198484597521899</c:v>
                </c:pt>
                <c:pt idx="386" formatCode="#0.000000">
                  <c:v>11.198484597521899</c:v>
                </c:pt>
                <c:pt idx="387" formatCode="#0.000000">
                  <c:v>11.198484597521899</c:v>
                </c:pt>
                <c:pt idx="388" formatCode="#0.000000">
                  <c:v>11.198484597521899</c:v>
                </c:pt>
                <c:pt idx="389" formatCode="#0.000000">
                  <c:v>11.198484597521899</c:v>
                </c:pt>
                <c:pt idx="390" formatCode="#0.000000">
                  <c:v>11.198484597521899</c:v>
                </c:pt>
                <c:pt idx="391" formatCode="#0.000000">
                  <c:v>11.198484597521899</c:v>
                </c:pt>
                <c:pt idx="392" formatCode="#0.000000">
                  <c:v>11.2624626345553</c:v>
                </c:pt>
                <c:pt idx="393" formatCode="#0.000000">
                  <c:v>11.2624626345553</c:v>
                </c:pt>
                <c:pt idx="394" formatCode="#0.000000">
                  <c:v>11.2624626345553</c:v>
                </c:pt>
                <c:pt idx="395" formatCode="#0.000000">
                  <c:v>11.2624626345553</c:v>
                </c:pt>
                <c:pt idx="396" formatCode="#0.000000">
                  <c:v>11.2624626345553</c:v>
                </c:pt>
                <c:pt idx="397" formatCode="#0.000000">
                  <c:v>11.2624626345553</c:v>
                </c:pt>
                <c:pt idx="398" formatCode="#0.000000">
                  <c:v>11.2624626345553</c:v>
                </c:pt>
                <c:pt idx="399" formatCode="#0.000000">
                  <c:v>11.2624626345553</c:v>
                </c:pt>
                <c:pt idx="400" formatCode="#0.000000">
                  <c:v>11.2624626345553</c:v>
                </c:pt>
                <c:pt idx="401" formatCode="#0.000000">
                  <c:v>11.2624626345553</c:v>
                </c:pt>
                <c:pt idx="402" formatCode="#0.000000">
                  <c:v>11.2624626345553</c:v>
                </c:pt>
                <c:pt idx="403" formatCode="#0.000000">
                  <c:v>11.2624626345553</c:v>
                </c:pt>
                <c:pt idx="404" formatCode="#0.000000">
                  <c:v>11.2624626345553</c:v>
                </c:pt>
                <c:pt idx="405" formatCode="#0.000000">
                  <c:v>11.2624626345553</c:v>
                </c:pt>
                <c:pt idx="406" formatCode="#0.000000">
                  <c:v>11.2624626345553</c:v>
                </c:pt>
                <c:pt idx="407" formatCode="#0.000000">
                  <c:v>11.2624626345553</c:v>
                </c:pt>
                <c:pt idx="408" formatCode="#0.000000">
                  <c:v>11.2624626345553</c:v>
                </c:pt>
                <c:pt idx="409" formatCode="#0.000000">
                  <c:v>11.2624626345553</c:v>
                </c:pt>
                <c:pt idx="410" formatCode="#0.000000">
                  <c:v>11.2624626345553</c:v>
                </c:pt>
                <c:pt idx="411" formatCode="#0.000000">
                  <c:v>11.2624626345553</c:v>
                </c:pt>
                <c:pt idx="412" formatCode="#0.000000">
                  <c:v>11.2624626345553</c:v>
                </c:pt>
                <c:pt idx="413" formatCode="#0.000000">
                  <c:v>11.2624626345553</c:v>
                </c:pt>
                <c:pt idx="414" formatCode="#0.000000">
                  <c:v>11.2624626345553</c:v>
                </c:pt>
                <c:pt idx="415" formatCode="#0.000000">
                  <c:v>11.2624626345553</c:v>
                </c:pt>
                <c:pt idx="416" formatCode="#0.000000">
                  <c:v>11.2624626345553</c:v>
                </c:pt>
                <c:pt idx="417" formatCode="#0.000000">
                  <c:v>11.2624626345553</c:v>
                </c:pt>
                <c:pt idx="418" formatCode="#0.000000">
                  <c:v>11.2624626345553</c:v>
                </c:pt>
                <c:pt idx="419" formatCode="#0.000000">
                  <c:v>11.2624626345553</c:v>
                </c:pt>
                <c:pt idx="420" formatCode="#0.000000">
                  <c:v>11.2624626345553</c:v>
                </c:pt>
                <c:pt idx="421" formatCode="#0.000000">
                  <c:v>11.2624626345553</c:v>
                </c:pt>
                <c:pt idx="422" formatCode="#0.000000">
                  <c:v>11.2624626345553</c:v>
                </c:pt>
                <c:pt idx="423" formatCode="#0.000000">
                  <c:v>11.2624626345553</c:v>
                </c:pt>
                <c:pt idx="424" formatCode="#0.000000">
                  <c:v>11.2624626345553</c:v>
                </c:pt>
                <c:pt idx="425" formatCode="#0.000000">
                  <c:v>11.2624626345553</c:v>
                </c:pt>
                <c:pt idx="426" formatCode="#0.000000">
                  <c:v>11.2624626345553</c:v>
                </c:pt>
                <c:pt idx="427" formatCode="#0.000000">
                  <c:v>11.2624626345553</c:v>
                </c:pt>
                <c:pt idx="428" formatCode="#0.000000">
                  <c:v>11.2624626345553</c:v>
                </c:pt>
                <c:pt idx="429" formatCode="#0.000000">
                  <c:v>11.2624626345553</c:v>
                </c:pt>
                <c:pt idx="430" formatCode="#0.000000">
                  <c:v>11.2624626345553</c:v>
                </c:pt>
                <c:pt idx="431" formatCode="#0.000000">
                  <c:v>11.2624626345553</c:v>
                </c:pt>
                <c:pt idx="432" formatCode="#0.000000">
                  <c:v>11.2624626345553</c:v>
                </c:pt>
                <c:pt idx="433" formatCode="#0.000000">
                  <c:v>11.2624626345553</c:v>
                </c:pt>
                <c:pt idx="434" formatCode="#0.000000">
                  <c:v>11.2624626345553</c:v>
                </c:pt>
                <c:pt idx="435" formatCode="#0.000000">
                  <c:v>11.2624626345553</c:v>
                </c:pt>
                <c:pt idx="436" formatCode="#0.000000">
                  <c:v>11.2624626345553</c:v>
                </c:pt>
                <c:pt idx="437" formatCode="#0.000000">
                  <c:v>11.2624626345553</c:v>
                </c:pt>
                <c:pt idx="438" formatCode="#0.000000">
                  <c:v>11.2624626345553</c:v>
                </c:pt>
                <c:pt idx="439" formatCode="#0.000000">
                  <c:v>11.2624626345553</c:v>
                </c:pt>
                <c:pt idx="440" formatCode="#0.000000">
                  <c:v>11.2624626345553</c:v>
                </c:pt>
                <c:pt idx="441" formatCode="#0.000000">
                  <c:v>11.2624626345553</c:v>
                </c:pt>
                <c:pt idx="442" formatCode="#0.000000">
                  <c:v>11.2624626345553</c:v>
                </c:pt>
                <c:pt idx="443" formatCode="#0.000000">
                  <c:v>11.2624626345553</c:v>
                </c:pt>
                <c:pt idx="444" formatCode="#0.000000">
                  <c:v>11.2624626345553</c:v>
                </c:pt>
                <c:pt idx="445" formatCode="#0.000000">
                  <c:v>11.2624626345553</c:v>
                </c:pt>
                <c:pt idx="446" formatCode="#0.000000">
                  <c:v>11.2624626345553</c:v>
                </c:pt>
                <c:pt idx="447" formatCode="#0.000000">
                  <c:v>11.2624626345553</c:v>
                </c:pt>
                <c:pt idx="448" formatCode="#0.000000">
                  <c:v>11.2624626345553</c:v>
                </c:pt>
                <c:pt idx="449" formatCode="#0.000000">
                  <c:v>11.2624626345553</c:v>
                </c:pt>
                <c:pt idx="450" formatCode="#0.000000">
                  <c:v>11.2624626345553</c:v>
                </c:pt>
                <c:pt idx="451" formatCode="#0.000000">
                  <c:v>11.2624626345553</c:v>
                </c:pt>
                <c:pt idx="452" formatCode="#0.000000">
                  <c:v>11.2624626345553</c:v>
                </c:pt>
                <c:pt idx="453" formatCode="#0.000000">
                  <c:v>11.2624626345553</c:v>
                </c:pt>
                <c:pt idx="454" formatCode="#0.000000">
                  <c:v>11.2624626345553</c:v>
                </c:pt>
                <c:pt idx="455" formatCode="#0.000000">
                  <c:v>11.2624626345553</c:v>
                </c:pt>
                <c:pt idx="456" formatCode="#0.000000">
                  <c:v>11.2624626345553</c:v>
                </c:pt>
                <c:pt idx="457" formatCode="#0.000000">
                  <c:v>11.2624626345553</c:v>
                </c:pt>
                <c:pt idx="458" formatCode="#0.000000">
                  <c:v>11.2624626345553</c:v>
                </c:pt>
                <c:pt idx="459" formatCode="#0.000000">
                  <c:v>11.2624626345553</c:v>
                </c:pt>
                <c:pt idx="460" formatCode="#0.000000">
                  <c:v>11.2624626345553</c:v>
                </c:pt>
                <c:pt idx="461" formatCode="#0.000000">
                  <c:v>11.2624626345553</c:v>
                </c:pt>
                <c:pt idx="462" formatCode="#0.000000">
                  <c:v>11.2624626345553</c:v>
                </c:pt>
                <c:pt idx="463" formatCode="#0.000000">
                  <c:v>11.2624626345553</c:v>
                </c:pt>
                <c:pt idx="464" formatCode="#0.000000">
                  <c:v>11.2624626345553</c:v>
                </c:pt>
                <c:pt idx="465" formatCode="#0.000000">
                  <c:v>11.2624626345553</c:v>
                </c:pt>
                <c:pt idx="466" formatCode="#0.000000">
                  <c:v>11.2624626345553</c:v>
                </c:pt>
                <c:pt idx="467" formatCode="#0.000000">
                  <c:v>11.2624626345553</c:v>
                </c:pt>
                <c:pt idx="468" formatCode="#0.000000">
                  <c:v>11.2624626345553</c:v>
                </c:pt>
                <c:pt idx="469" formatCode="#0.000000">
                  <c:v>11.2624626345553</c:v>
                </c:pt>
                <c:pt idx="470" formatCode="#0.000000">
                  <c:v>11.2624626345553</c:v>
                </c:pt>
                <c:pt idx="471" formatCode="#0.000000">
                  <c:v>11.2624626345553</c:v>
                </c:pt>
                <c:pt idx="472" formatCode="#0.000000">
                  <c:v>11.2624626345553</c:v>
                </c:pt>
                <c:pt idx="473" formatCode="#0.000000">
                  <c:v>11.2624626345553</c:v>
                </c:pt>
                <c:pt idx="474" formatCode="#0.000000">
                  <c:v>11.2624626345553</c:v>
                </c:pt>
                <c:pt idx="475" formatCode="#0.000000">
                  <c:v>11.2624626345553</c:v>
                </c:pt>
                <c:pt idx="476" formatCode="#0.000000">
                  <c:v>11.2624626345553</c:v>
                </c:pt>
                <c:pt idx="477" formatCode="#0.000000">
                  <c:v>11.2624626345553</c:v>
                </c:pt>
                <c:pt idx="478" formatCode="#0.000000">
                  <c:v>11.2624626345553</c:v>
                </c:pt>
                <c:pt idx="479" formatCode="#0.000000">
                  <c:v>11.2624626345553</c:v>
                </c:pt>
                <c:pt idx="480" formatCode="#0.000000">
                  <c:v>11.2624626345553</c:v>
                </c:pt>
                <c:pt idx="481" formatCode="#0.000000">
                  <c:v>11.2624626345553</c:v>
                </c:pt>
                <c:pt idx="482" formatCode="#0.000000">
                  <c:v>11.2624626345553</c:v>
                </c:pt>
                <c:pt idx="483" formatCode="#0.000000">
                  <c:v>11.2624626345553</c:v>
                </c:pt>
                <c:pt idx="484" formatCode="#0.000000">
                  <c:v>11.2624626345553</c:v>
                </c:pt>
                <c:pt idx="485" formatCode="#0.000000">
                  <c:v>11.2624626345553</c:v>
                </c:pt>
                <c:pt idx="486" formatCode="#0.000000">
                  <c:v>11.2624626345553</c:v>
                </c:pt>
                <c:pt idx="487" formatCode="#0.000000">
                  <c:v>11.2624626345553</c:v>
                </c:pt>
                <c:pt idx="488" formatCode="#0.000000">
                  <c:v>11.2624626345553</c:v>
                </c:pt>
                <c:pt idx="489" formatCode="#0.000000">
                  <c:v>11.2624626345553</c:v>
                </c:pt>
                <c:pt idx="490" formatCode="#0.000000">
                  <c:v>11.2624626345553</c:v>
                </c:pt>
                <c:pt idx="491" formatCode="#0.000000">
                  <c:v>11.2624626345553</c:v>
                </c:pt>
                <c:pt idx="492" formatCode="#0.000000">
                  <c:v>11.2624626345553</c:v>
                </c:pt>
                <c:pt idx="493" formatCode="#0.000000">
                  <c:v>11.2624626345553</c:v>
                </c:pt>
                <c:pt idx="494" formatCode="#0.000000">
                  <c:v>11.2624626345553</c:v>
                </c:pt>
                <c:pt idx="495" formatCode="#0.000000">
                  <c:v>11.2624626345553</c:v>
                </c:pt>
                <c:pt idx="496" formatCode="#0.000000">
                  <c:v>11.2624626345553</c:v>
                </c:pt>
                <c:pt idx="497" formatCode="#0.000000">
                  <c:v>11.2624626345553</c:v>
                </c:pt>
                <c:pt idx="498" formatCode="#0.000000">
                  <c:v>11.2624626345553</c:v>
                </c:pt>
                <c:pt idx="499" formatCode="#0.000000">
                  <c:v>11.2624626345553</c:v>
                </c:pt>
                <c:pt idx="500" formatCode="#0.000000">
                  <c:v>11.2624626345553</c:v>
                </c:pt>
                <c:pt idx="501" formatCode="#0.000000">
                  <c:v>11.2624626345553</c:v>
                </c:pt>
                <c:pt idx="502" formatCode="#0.000000">
                  <c:v>11.2624626345553</c:v>
                </c:pt>
                <c:pt idx="503" formatCode="#0.000000">
                  <c:v>11.2624626345553</c:v>
                </c:pt>
                <c:pt idx="504" formatCode="#0.000000">
                  <c:v>11.2624626345553</c:v>
                </c:pt>
                <c:pt idx="505" formatCode="#0.000000">
                  <c:v>11.2624626345553</c:v>
                </c:pt>
                <c:pt idx="506" formatCode="#0.000000">
                  <c:v>11.2624626345553</c:v>
                </c:pt>
                <c:pt idx="507" formatCode="#0.000000">
                  <c:v>11.2624626345553</c:v>
                </c:pt>
                <c:pt idx="508" formatCode="#0.000000">
                  <c:v>11.3304086815427</c:v>
                </c:pt>
                <c:pt idx="509" formatCode="#0.000000">
                  <c:v>11.3304086815427</c:v>
                </c:pt>
                <c:pt idx="510" formatCode="#0.000000">
                  <c:v>11.3304086815427</c:v>
                </c:pt>
                <c:pt idx="511" formatCode="#0.000000">
                  <c:v>11.3304086815427</c:v>
                </c:pt>
                <c:pt idx="512" formatCode="#0.000000">
                  <c:v>11.3304086815427</c:v>
                </c:pt>
                <c:pt idx="513" formatCode="#0.000000">
                  <c:v>11.3304086815427</c:v>
                </c:pt>
                <c:pt idx="514" formatCode="#0.000000">
                  <c:v>11.3304086815427</c:v>
                </c:pt>
                <c:pt idx="515" formatCode="#0.000000">
                  <c:v>11.3304086815427</c:v>
                </c:pt>
                <c:pt idx="516" formatCode="#0.000000">
                  <c:v>11.3304086815427</c:v>
                </c:pt>
                <c:pt idx="517" formatCode="#0.000000">
                  <c:v>11.3304086815427</c:v>
                </c:pt>
                <c:pt idx="518" formatCode="#0.000000">
                  <c:v>11.3304086815427</c:v>
                </c:pt>
                <c:pt idx="519" formatCode="#0.000000">
                  <c:v>11.3304086815427</c:v>
                </c:pt>
                <c:pt idx="520" formatCode="#0.000000">
                  <c:v>11.3304086815427</c:v>
                </c:pt>
                <c:pt idx="521" formatCode="#0.000000">
                  <c:v>11.3304086815427</c:v>
                </c:pt>
                <c:pt idx="522" formatCode="#0.000000">
                  <c:v>11.3304086815427</c:v>
                </c:pt>
                <c:pt idx="523" formatCode="#0.000000">
                  <c:v>11.3304086815427</c:v>
                </c:pt>
                <c:pt idx="524" formatCode="#0.000000">
                  <c:v>11.3304086815427</c:v>
                </c:pt>
                <c:pt idx="525" formatCode="#0.000000">
                  <c:v>11.3304086815427</c:v>
                </c:pt>
                <c:pt idx="526" formatCode="#0.000000">
                  <c:v>11.3304086815427</c:v>
                </c:pt>
                <c:pt idx="527" formatCode="#0.000000">
                  <c:v>11.3304086815427</c:v>
                </c:pt>
                <c:pt idx="528" formatCode="#0.000000">
                  <c:v>11.3304086815427</c:v>
                </c:pt>
                <c:pt idx="529" formatCode="#0.000000">
                  <c:v>11.3304086815427</c:v>
                </c:pt>
                <c:pt idx="530" formatCode="#0.000000">
                  <c:v>11.3304086815427</c:v>
                </c:pt>
                <c:pt idx="531" formatCode="#0.000000">
                  <c:v>11.3304086815427</c:v>
                </c:pt>
                <c:pt idx="532" formatCode="#0.000000">
                  <c:v>11.3304086815427</c:v>
                </c:pt>
                <c:pt idx="533" formatCode="#0.000000">
                  <c:v>11.3304086815427</c:v>
                </c:pt>
                <c:pt idx="534" formatCode="#0.000000">
                  <c:v>11.3304086815427</c:v>
                </c:pt>
                <c:pt idx="535" formatCode="#0.000000">
                  <c:v>11.3304086815427</c:v>
                </c:pt>
                <c:pt idx="536" formatCode="#0.000000">
                  <c:v>11.3304086815427</c:v>
                </c:pt>
                <c:pt idx="537" formatCode="#0.000000">
                  <c:v>11.3304086815427</c:v>
                </c:pt>
                <c:pt idx="538" formatCode="#0.000000">
                  <c:v>11.3304086815427</c:v>
                </c:pt>
                <c:pt idx="539" formatCode="#0.000000">
                  <c:v>11.3304086815427</c:v>
                </c:pt>
                <c:pt idx="540" formatCode="#0.000000">
                  <c:v>11.3304086815427</c:v>
                </c:pt>
                <c:pt idx="541" formatCode="#0.000000">
                  <c:v>11.3304086815427</c:v>
                </c:pt>
                <c:pt idx="542" formatCode="#0.000000">
                  <c:v>11.3996817997602</c:v>
                </c:pt>
                <c:pt idx="543" formatCode="#0.000000">
                  <c:v>11.3996817997602</c:v>
                </c:pt>
                <c:pt idx="544" formatCode="#0.000000">
                  <c:v>11.3996817997602</c:v>
                </c:pt>
                <c:pt idx="545" formatCode="#0.000000">
                  <c:v>11.3996817997602</c:v>
                </c:pt>
                <c:pt idx="546" formatCode="#0.000000">
                  <c:v>11.3996817997602</c:v>
                </c:pt>
                <c:pt idx="547" formatCode="#0.000000">
                  <c:v>11.3996817997602</c:v>
                </c:pt>
                <c:pt idx="548" formatCode="#0.000000">
                  <c:v>11.3996817997602</c:v>
                </c:pt>
                <c:pt idx="549" formatCode="#0.000000">
                  <c:v>11.3996817997602</c:v>
                </c:pt>
                <c:pt idx="550" formatCode="#0.000000">
                  <c:v>11.3996817997602</c:v>
                </c:pt>
                <c:pt idx="551" formatCode="#0.000000">
                  <c:v>11.3996817997602</c:v>
                </c:pt>
                <c:pt idx="552" formatCode="#0.000000">
                  <c:v>11.3996817997602</c:v>
                </c:pt>
                <c:pt idx="553" formatCode="#0.000000">
                  <c:v>11.3996817997602</c:v>
                </c:pt>
                <c:pt idx="554" formatCode="#0.000000">
                  <c:v>11.3996817997602</c:v>
                </c:pt>
                <c:pt idx="555" formatCode="#0.000000">
                  <c:v>11.3996817997602</c:v>
                </c:pt>
                <c:pt idx="556" formatCode="#0.000000">
                  <c:v>11.3996817997602</c:v>
                </c:pt>
                <c:pt idx="557" formatCode="#0.000000">
                  <c:v>11.3996817997602</c:v>
                </c:pt>
                <c:pt idx="558" formatCode="#0.000000">
                  <c:v>11.3996817997602</c:v>
                </c:pt>
                <c:pt idx="559" formatCode="#0.000000">
                  <c:v>11.3996817997602</c:v>
                </c:pt>
                <c:pt idx="560" formatCode="#0.000000">
                  <c:v>11.3996817997602</c:v>
                </c:pt>
                <c:pt idx="561" formatCode="#0.000000">
                  <c:v>11.3996817997602</c:v>
                </c:pt>
                <c:pt idx="562" formatCode="#0.000000">
                  <c:v>11.3996817997602</c:v>
                </c:pt>
                <c:pt idx="563" formatCode="#0.000000">
                  <c:v>11.3996817997602</c:v>
                </c:pt>
                <c:pt idx="564" formatCode="#0.000000">
                  <c:v>11.3996817997602</c:v>
                </c:pt>
                <c:pt idx="565" formatCode="#0.000000">
                  <c:v>11.3996817997602</c:v>
                </c:pt>
                <c:pt idx="566" formatCode="#0.000000">
                  <c:v>11.3996817997602</c:v>
                </c:pt>
                <c:pt idx="567" formatCode="#0.000000">
                  <c:v>11.3996817997602</c:v>
                </c:pt>
                <c:pt idx="568" formatCode="#0.000000">
                  <c:v>11.3996817997602</c:v>
                </c:pt>
                <c:pt idx="569" formatCode="#0.000000">
                  <c:v>11.3996817997602</c:v>
                </c:pt>
                <c:pt idx="570" formatCode="#0.000000">
                  <c:v>11.3996817997602</c:v>
                </c:pt>
                <c:pt idx="571" formatCode="#0.000000">
                  <c:v>11.3996817997602</c:v>
                </c:pt>
                <c:pt idx="572" formatCode="#0.000000">
                  <c:v>11.3996817997602</c:v>
                </c:pt>
                <c:pt idx="573" formatCode="#0.000000">
                  <c:v>11.3996817997602</c:v>
                </c:pt>
                <c:pt idx="574" formatCode="#0.000000">
                  <c:v>11.3996817997602</c:v>
                </c:pt>
                <c:pt idx="575" formatCode="#0.000000">
                  <c:v>11.3996817997602</c:v>
                </c:pt>
                <c:pt idx="576" formatCode="#0.000000">
                  <c:v>11.3996817997602</c:v>
                </c:pt>
                <c:pt idx="577" formatCode="#0.000000">
                  <c:v>11.3996817997602</c:v>
                </c:pt>
                <c:pt idx="578" formatCode="#0.000000">
                  <c:v>11.3996817997602</c:v>
                </c:pt>
                <c:pt idx="579" formatCode="#0.000000">
                  <c:v>11.3996817997602</c:v>
                </c:pt>
                <c:pt idx="580" formatCode="#0.000000">
                  <c:v>11.3996817997602</c:v>
                </c:pt>
                <c:pt idx="581" formatCode="#0.000000">
                  <c:v>11.3996817997602</c:v>
                </c:pt>
                <c:pt idx="582" formatCode="#0.000000">
                  <c:v>11.3996817997602</c:v>
                </c:pt>
                <c:pt idx="583" formatCode="#0.000000">
                  <c:v>11.3996817997602</c:v>
                </c:pt>
                <c:pt idx="584" formatCode="#0.000000">
                  <c:v>11.3996817997602</c:v>
                </c:pt>
                <c:pt idx="585" formatCode="#0.000000">
                  <c:v>11.3996817997602</c:v>
                </c:pt>
                <c:pt idx="586" formatCode="#0.000000">
                  <c:v>11.3996817997602</c:v>
                </c:pt>
                <c:pt idx="587" formatCode="#0.000000">
                  <c:v>11.3996817997602</c:v>
                </c:pt>
                <c:pt idx="588" formatCode="#0.000000">
                  <c:v>11.3996817997602</c:v>
                </c:pt>
                <c:pt idx="589" formatCode="#0.000000">
                  <c:v>11.3996817997602</c:v>
                </c:pt>
                <c:pt idx="590" formatCode="#0.000000">
                  <c:v>11.3996817997602</c:v>
                </c:pt>
                <c:pt idx="591" formatCode="#0.000000">
                  <c:v>11.3996817997602</c:v>
                </c:pt>
                <c:pt idx="592" formatCode="#0.000000">
                  <c:v>11.3996817997602</c:v>
                </c:pt>
                <c:pt idx="593" formatCode="#0.000000">
                  <c:v>11.3996817997602</c:v>
                </c:pt>
                <c:pt idx="594" formatCode="#0.000000">
                  <c:v>11.3996817997602</c:v>
                </c:pt>
                <c:pt idx="595" formatCode="#0.000000">
                  <c:v>11.3996817997602</c:v>
                </c:pt>
                <c:pt idx="596" formatCode="#0.000000">
                  <c:v>11.3996817997602</c:v>
                </c:pt>
                <c:pt idx="597" formatCode="#0.000000">
                  <c:v>11.3996817997602</c:v>
                </c:pt>
                <c:pt idx="598" formatCode="#0.000000">
                  <c:v>11.3996817997602</c:v>
                </c:pt>
                <c:pt idx="599" formatCode="#0.000000">
                  <c:v>11.3996817997602</c:v>
                </c:pt>
                <c:pt idx="600" formatCode="#0.000000">
                  <c:v>11.3996817997602</c:v>
                </c:pt>
                <c:pt idx="601" formatCode="#0.000000">
                  <c:v>11.3996817997602</c:v>
                </c:pt>
                <c:pt idx="602" formatCode="#0.000000">
                  <c:v>11.3996817997602</c:v>
                </c:pt>
                <c:pt idx="603" formatCode="#0.000000">
                  <c:v>11.3996817997602</c:v>
                </c:pt>
                <c:pt idx="604" formatCode="#0.000000">
                  <c:v>11.3996817997602</c:v>
                </c:pt>
                <c:pt idx="605" formatCode="#0.000000">
                  <c:v>11.4714229481005</c:v>
                </c:pt>
                <c:pt idx="606" formatCode="#0.000000">
                  <c:v>11.4714229481005</c:v>
                </c:pt>
                <c:pt idx="607" formatCode="#0.000000">
                  <c:v>11.4714229481005</c:v>
                </c:pt>
                <c:pt idx="608" formatCode="#0.000000">
                  <c:v>11.4714229481005</c:v>
                </c:pt>
                <c:pt idx="609" formatCode="#0.000000">
                  <c:v>11.4714229481005</c:v>
                </c:pt>
                <c:pt idx="610" formatCode="#0.000000">
                  <c:v>11.4714229481005</c:v>
                </c:pt>
                <c:pt idx="611" formatCode="#0.000000">
                  <c:v>11.4714229481005</c:v>
                </c:pt>
                <c:pt idx="612" formatCode="#0.000000">
                  <c:v>11.4714229481005</c:v>
                </c:pt>
                <c:pt idx="613" formatCode="#0.000000">
                  <c:v>11.4714229481005</c:v>
                </c:pt>
                <c:pt idx="614" formatCode="#0.000000">
                  <c:v>11.4714229481005</c:v>
                </c:pt>
                <c:pt idx="615" formatCode="#0.000000">
                  <c:v>11.4714229481005</c:v>
                </c:pt>
                <c:pt idx="616" formatCode="#0.000000">
                  <c:v>11.4714229481005</c:v>
                </c:pt>
                <c:pt idx="617" formatCode="#0.000000">
                  <c:v>11.4714229481005</c:v>
                </c:pt>
                <c:pt idx="618" formatCode="#0.000000">
                  <c:v>11.4714229481005</c:v>
                </c:pt>
                <c:pt idx="619" formatCode="#0.000000">
                  <c:v>11.4714229481005</c:v>
                </c:pt>
                <c:pt idx="620" formatCode="#0.000000">
                  <c:v>11.4714229481005</c:v>
                </c:pt>
                <c:pt idx="621" formatCode="#0.000000">
                  <c:v>11.4714229481005</c:v>
                </c:pt>
                <c:pt idx="622" formatCode="#0.000000">
                  <c:v>11.543868592169099</c:v>
                </c:pt>
                <c:pt idx="623" formatCode="#0.000000">
                  <c:v>11.543868592169099</c:v>
                </c:pt>
                <c:pt idx="624" formatCode="#0.000000">
                  <c:v>11.543868592169099</c:v>
                </c:pt>
                <c:pt idx="625" formatCode="#0.000000">
                  <c:v>11.543868592169099</c:v>
                </c:pt>
                <c:pt idx="626" formatCode="#0.000000">
                  <c:v>11.543868592169099</c:v>
                </c:pt>
                <c:pt idx="627" formatCode="#0.000000">
                  <c:v>11.543868592169099</c:v>
                </c:pt>
                <c:pt idx="628" formatCode="#0.000000">
                  <c:v>11.543868592169099</c:v>
                </c:pt>
                <c:pt idx="629" formatCode="#0.000000">
                  <c:v>11.543868592169099</c:v>
                </c:pt>
                <c:pt idx="630" formatCode="#0.000000">
                  <c:v>11.543868592169099</c:v>
                </c:pt>
                <c:pt idx="631" formatCode="#0.000000">
                  <c:v>11.543868592169099</c:v>
                </c:pt>
                <c:pt idx="632" formatCode="#0.000000">
                  <c:v>11.543868592169099</c:v>
                </c:pt>
                <c:pt idx="633" formatCode="#0.000000">
                  <c:v>11.543868592169099</c:v>
                </c:pt>
                <c:pt idx="634" formatCode="#0.000000">
                  <c:v>11.543868592169099</c:v>
                </c:pt>
                <c:pt idx="635" formatCode="#0.000000">
                  <c:v>11.543868592169099</c:v>
                </c:pt>
                <c:pt idx="636" formatCode="#0.000000">
                  <c:v>11.543868592169099</c:v>
                </c:pt>
                <c:pt idx="637" formatCode="#0.000000">
                  <c:v>11.543868592169099</c:v>
                </c:pt>
                <c:pt idx="638" formatCode="#0.000000">
                  <c:v>11.543868592169099</c:v>
                </c:pt>
                <c:pt idx="639" formatCode="#0.000000">
                  <c:v>11.543868592169099</c:v>
                </c:pt>
                <c:pt idx="640" formatCode="#0.000000">
                  <c:v>11.543868592169099</c:v>
                </c:pt>
                <c:pt idx="641" formatCode="#0.000000">
                  <c:v>11.543868592169099</c:v>
                </c:pt>
                <c:pt idx="642" formatCode="#0.000000">
                  <c:v>11.543868592169099</c:v>
                </c:pt>
                <c:pt idx="643" formatCode="#0.000000">
                  <c:v>11.543868592169099</c:v>
                </c:pt>
                <c:pt idx="644" formatCode="#0.000000">
                  <c:v>11.543868592169099</c:v>
                </c:pt>
                <c:pt idx="645" formatCode="#0.000000">
                  <c:v>11.543868592169099</c:v>
                </c:pt>
                <c:pt idx="646" formatCode="#0.000000">
                  <c:v>11.543868592169099</c:v>
                </c:pt>
                <c:pt idx="647" formatCode="#0.000000">
                  <c:v>11.543868592169099</c:v>
                </c:pt>
                <c:pt idx="648" formatCode="#0.000000">
                  <c:v>11.543868592169099</c:v>
                </c:pt>
                <c:pt idx="649" formatCode="#0.000000">
                  <c:v>11.543868592169099</c:v>
                </c:pt>
                <c:pt idx="650" formatCode="#0.000000">
                  <c:v>11.543868592169099</c:v>
                </c:pt>
                <c:pt idx="651" formatCode="#0.000000">
                  <c:v>11.543868592169099</c:v>
                </c:pt>
                <c:pt idx="652" formatCode="#0.000000">
                  <c:v>11.543868592169099</c:v>
                </c:pt>
                <c:pt idx="653" formatCode="#0.000000">
                  <c:v>11.543868592169099</c:v>
                </c:pt>
                <c:pt idx="654" formatCode="#0.000000">
                  <c:v>11.543868592169099</c:v>
                </c:pt>
                <c:pt idx="655" formatCode="#0.000000">
                  <c:v>11.543868592169099</c:v>
                </c:pt>
                <c:pt idx="656" formatCode="#0.000000">
                  <c:v>11.543868592169099</c:v>
                </c:pt>
                <c:pt idx="657" formatCode="#0.000000">
                  <c:v>11.543868592169099</c:v>
                </c:pt>
                <c:pt idx="658" formatCode="#0.000000">
                  <c:v>11.543868592169099</c:v>
                </c:pt>
                <c:pt idx="659" formatCode="#0.000000">
                  <c:v>11.543868592169099</c:v>
                </c:pt>
                <c:pt idx="660" formatCode="#0.000000">
                  <c:v>11.543868592169099</c:v>
                </c:pt>
                <c:pt idx="661" formatCode="#0.000000">
                  <c:v>11.543868592169099</c:v>
                </c:pt>
                <c:pt idx="662" formatCode="#0.000000">
                  <c:v>11.6181390635443</c:v>
                </c:pt>
                <c:pt idx="663" formatCode="#0.000000">
                  <c:v>11.6181390635443</c:v>
                </c:pt>
                <c:pt idx="664" formatCode="#0.000000">
                  <c:v>11.6181390635443</c:v>
                </c:pt>
                <c:pt idx="665" formatCode="#0.000000">
                  <c:v>11.6181390635443</c:v>
                </c:pt>
                <c:pt idx="666" formatCode="#0.000000">
                  <c:v>11.6925972446197</c:v>
                </c:pt>
                <c:pt idx="667" formatCode="#0.000000">
                  <c:v>11.6925972446197</c:v>
                </c:pt>
                <c:pt idx="668" formatCode="#0.000000">
                  <c:v>11.6925972446197</c:v>
                </c:pt>
                <c:pt idx="669" formatCode="#0.000000">
                  <c:v>11.6925972446197</c:v>
                </c:pt>
                <c:pt idx="670" formatCode="#0.000000">
                  <c:v>11.6925972446197</c:v>
                </c:pt>
                <c:pt idx="671" formatCode="#0.000000">
                  <c:v>11.6925972446197</c:v>
                </c:pt>
                <c:pt idx="672" formatCode="#0.000000">
                  <c:v>11.6925972446197</c:v>
                </c:pt>
                <c:pt idx="673" formatCode="#0.000000">
                  <c:v>11.6925972446197</c:v>
                </c:pt>
                <c:pt idx="674" formatCode="#0.000000">
                  <c:v>11.6925972446197</c:v>
                </c:pt>
                <c:pt idx="675" formatCode="#0.000000">
                  <c:v>11.6925972446197</c:v>
                </c:pt>
                <c:pt idx="676" formatCode="#0.000000">
                  <c:v>11.767624774573299</c:v>
                </c:pt>
                <c:pt idx="677" formatCode="#0.000000">
                  <c:v>11.767624774573299</c:v>
                </c:pt>
                <c:pt idx="678" formatCode="#0.000000">
                  <c:v>11.767624774573299</c:v>
                </c:pt>
                <c:pt idx="679" formatCode="#0.000000">
                  <c:v>11.767624774573299</c:v>
                </c:pt>
                <c:pt idx="680" formatCode="#0.000000">
                  <c:v>11.767624774573299</c:v>
                </c:pt>
                <c:pt idx="681" formatCode="#0.000000">
                  <c:v>11.767624774573299</c:v>
                </c:pt>
                <c:pt idx="682" formatCode="#0.000000">
                  <c:v>11.767624774573299</c:v>
                </c:pt>
                <c:pt idx="683" formatCode="#0.000000">
                  <c:v>11.767624774573299</c:v>
                </c:pt>
                <c:pt idx="684" formatCode="#0.000000">
                  <c:v>11.767624774573299</c:v>
                </c:pt>
                <c:pt idx="685" formatCode="#0.000000">
                  <c:v>11.767624774573299</c:v>
                </c:pt>
                <c:pt idx="686" formatCode="#0.000000">
                  <c:v>11.767624774573299</c:v>
                </c:pt>
                <c:pt idx="687" formatCode="#0.000000">
                  <c:v>11.767624774573299</c:v>
                </c:pt>
                <c:pt idx="688" formatCode="#0.000000">
                  <c:v>11.767624774573299</c:v>
                </c:pt>
                <c:pt idx="689" formatCode="#0.000000">
                  <c:v>11.767624774573299</c:v>
                </c:pt>
                <c:pt idx="690" formatCode="#0.000000">
                  <c:v>11.767624774573299</c:v>
                </c:pt>
                <c:pt idx="691" formatCode="#0.000000">
                  <c:v>11.767624774573299</c:v>
                </c:pt>
                <c:pt idx="692" formatCode="#0.000000">
                  <c:v>11.767624774573299</c:v>
                </c:pt>
                <c:pt idx="693" formatCode="#0.000000">
                  <c:v>11.767624774573299</c:v>
                </c:pt>
                <c:pt idx="694" formatCode="#0.000000">
                  <c:v>11.767624774573299</c:v>
                </c:pt>
                <c:pt idx="695" formatCode="#0.000000">
                  <c:v>11.767624774573299</c:v>
                </c:pt>
                <c:pt idx="696" formatCode="#0.000000">
                  <c:v>11.767624774573299</c:v>
                </c:pt>
                <c:pt idx="697" formatCode="#0.000000">
                  <c:v>11.767624774573299</c:v>
                </c:pt>
                <c:pt idx="698" formatCode="#0.000000">
                  <c:v>11.767624774573299</c:v>
                </c:pt>
                <c:pt idx="699" formatCode="#0.000000">
                  <c:v>11.767624774573299</c:v>
                </c:pt>
                <c:pt idx="700" formatCode="#0.000000">
                  <c:v>11.767624774573299</c:v>
                </c:pt>
                <c:pt idx="701" formatCode="#0.000000">
                  <c:v>11.767624774573299</c:v>
                </c:pt>
                <c:pt idx="702" formatCode="#0.000000">
                  <c:v>11.767624774573299</c:v>
                </c:pt>
                <c:pt idx="703" formatCode="#0.000000">
                  <c:v>11.767624774573299</c:v>
                </c:pt>
                <c:pt idx="704" formatCode="#0.000000">
                  <c:v>11.767624774573299</c:v>
                </c:pt>
                <c:pt idx="705" formatCode="#0.000000">
                  <c:v>11.767624774573299</c:v>
                </c:pt>
                <c:pt idx="706" formatCode="#0.000000">
                  <c:v>11.767624774573299</c:v>
                </c:pt>
                <c:pt idx="707" formatCode="#0.000000">
                  <c:v>11.767624774573299</c:v>
                </c:pt>
                <c:pt idx="708" formatCode="#0.000000">
                  <c:v>11.767624774573299</c:v>
                </c:pt>
                <c:pt idx="709" formatCode="#0.000000">
                  <c:v>11.767624774573299</c:v>
                </c:pt>
                <c:pt idx="710" formatCode="#0.000000">
                  <c:v>11.767624774573299</c:v>
                </c:pt>
                <c:pt idx="711" formatCode="#0.000000">
                  <c:v>11.767624774573299</c:v>
                </c:pt>
                <c:pt idx="712" formatCode="#0.000000">
                  <c:v>11.767624774573299</c:v>
                </c:pt>
                <c:pt idx="713" formatCode="#0.000000">
                  <c:v>11.767624774573299</c:v>
                </c:pt>
                <c:pt idx="714" formatCode="#0.000000">
                  <c:v>11.767624774573299</c:v>
                </c:pt>
                <c:pt idx="715" formatCode="#0.000000">
                  <c:v>11.767624774573299</c:v>
                </c:pt>
                <c:pt idx="716" formatCode="#0.000000">
                  <c:v>11.767624774573299</c:v>
                </c:pt>
                <c:pt idx="717" formatCode="#0.000000">
                  <c:v>11.767624774573299</c:v>
                </c:pt>
                <c:pt idx="718" formatCode="#0.000000">
                  <c:v>11.767624774573299</c:v>
                </c:pt>
                <c:pt idx="719" formatCode="#0.000000">
                  <c:v>11.767624774573299</c:v>
                </c:pt>
                <c:pt idx="720" formatCode="#0.000000">
                  <c:v>11.767624774573299</c:v>
                </c:pt>
                <c:pt idx="721" formatCode="#0.000000">
                  <c:v>11.767624774573299</c:v>
                </c:pt>
                <c:pt idx="722" formatCode="#0.000000">
                  <c:v>11.767624774573299</c:v>
                </c:pt>
                <c:pt idx="723" formatCode="#0.000000">
                  <c:v>11.8449537625009</c:v>
                </c:pt>
                <c:pt idx="724" formatCode="#0.000000">
                  <c:v>11.8449537625009</c:v>
                </c:pt>
                <c:pt idx="725" formatCode="#0.000000">
                  <c:v>11.8449537625009</c:v>
                </c:pt>
                <c:pt idx="726" formatCode="#0.000000">
                  <c:v>11.8449537625009</c:v>
                </c:pt>
                <c:pt idx="727" formatCode="#0.000000">
                  <c:v>11.8449537625009</c:v>
                </c:pt>
                <c:pt idx="728" formatCode="#0.000000">
                  <c:v>11.9225550355973</c:v>
                </c:pt>
                <c:pt idx="729" formatCode="#0.000000">
                  <c:v>11.9225550355973</c:v>
                </c:pt>
                <c:pt idx="730" formatCode="#0.000000">
                  <c:v>11.9225550355973</c:v>
                </c:pt>
                <c:pt idx="731" formatCode="#0.000000">
                  <c:v>11.9225550355973</c:v>
                </c:pt>
                <c:pt idx="732" formatCode="#0.000000">
                  <c:v>11.9225550355973</c:v>
                </c:pt>
                <c:pt idx="733" formatCode="#0.000000">
                  <c:v>11.9225550355973</c:v>
                </c:pt>
                <c:pt idx="734" formatCode="#0.000000">
                  <c:v>11.9225550355973</c:v>
                </c:pt>
                <c:pt idx="735" formatCode="#0.000000">
                  <c:v>11.9225550355973</c:v>
                </c:pt>
                <c:pt idx="736" formatCode="#0.000000">
                  <c:v>11.9225550355973</c:v>
                </c:pt>
                <c:pt idx="737" formatCode="#0.000000">
                  <c:v>11.9225550355973</c:v>
                </c:pt>
                <c:pt idx="738" formatCode="#0.000000">
                  <c:v>11.9225550355973</c:v>
                </c:pt>
                <c:pt idx="739" formatCode="#0.000000">
                  <c:v>11.9225550355973</c:v>
                </c:pt>
                <c:pt idx="740" formatCode="#0.000000">
                  <c:v>11.9225550355973</c:v>
                </c:pt>
                <c:pt idx="741" formatCode="#0.000000">
                  <c:v>11.9225550355973</c:v>
                </c:pt>
                <c:pt idx="742" formatCode="#0.000000">
                  <c:v>11.9225550355973</c:v>
                </c:pt>
                <c:pt idx="743" formatCode="#0.000000">
                  <c:v>11.9225550355973</c:v>
                </c:pt>
                <c:pt idx="744" formatCode="#0.000000">
                  <c:v>11.9225550355973</c:v>
                </c:pt>
                <c:pt idx="745" formatCode="#0.000000">
                  <c:v>11.9225550355973</c:v>
                </c:pt>
                <c:pt idx="746" formatCode="#0.000000">
                  <c:v>11.9225550355973</c:v>
                </c:pt>
                <c:pt idx="747" formatCode="#0.000000">
                  <c:v>11.9225550355973</c:v>
                </c:pt>
                <c:pt idx="748" formatCode="#0.000000">
                  <c:v>11.9225550355973</c:v>
                </c:pt>
                <c:pt idx="749" formatCode="#0.000000">
                  <c:v>11.9225550355973</c:v>
                </c:pt>
                <c:pt idx="750" formatCode="#0.000000">
                  <c:v>11.9225550355973</c:v>
                </c:pt>
                <c:pt idx="751" formatCode="#0.000000">
                  <c:v>11.9225550355973</c:v>
                </c:pt>
                <c:pt idx="752" formatCode="#0.000000">
                  <c:v>11.9225550355973</c:v>
                </c:pt>
                <c:pt idx="753" formatCode="#0.000000">
                  <c:v>11.9225550355973</c:v>
                </c:pt>
                <c:pt idx="754" formatCode="#0.000000">
                  <c:v>11.9225550355973</c:v>
                </c:pt>
                <c:pt idx="755" formatCode="#0.000000">
                  <c:v>11.9225550355973</c:v>
                </c:pt>
                <c:pt idx="756" formatCode="#0.000000">
                  <c:v>11.9225550355973</c:v>
                </c:pt>
                <c:pt idx="757" formatCode="#0.000000">
                  <c:v>11.9225550355973</c:v>
                </c:pt>
                <c:pt idx="758" formatCode="#0.000000">
                  <c:v>11.9225550355973</c:v>
                </c:pt>
                <c:pt idx="759" formatCode="#0.000000">
                  <c:v>11.9225550355973</c:v>
                </c:pt>
                <c:pt idx="760" formatCode="#0.000000">
                  <c:v>11.9225550355973</c:v>
                </c:pt>
                <c:pt idx="761" formatCode="#0.000000">
                  <c:v>11.9225550355973</c:v>
                </c:pt>
                <c:pt idx="762" formatCode="#0.000000">
                  <c:v>12.0023353299491</c:v>
                </c:pt>
                <c:pt idx="763" formatCode="#0.000000">
                  <c:v>12.0023353299491</c:v>
                </c:pt>
                <c:pt idx="764" formatCode="#0.000000">
                  <c:v>12.0023353299491</c:v>
                </c:pt>
                <c:pt idx="765" formatCode="#0.000000">
                  <c:v>12.0023353299491</c:v>
                </c:pt>
                <c:pt idx="766" formatCode="#0.000000">
                  <c:v>12.0023353299491</c:v>
                </c:pt>
                <c:pt idx="767" formatCode="#0.000000">
                  <c:v>12.0023353299491</c:v>
                </c:pt>
                <c:pt idx="768" formatCode="#0.000000">
                  <c:v>12.0023353299491</c:v>
                </c:pt>
                <c:pt idx="769" formatCode="#0.000000">
                  <c:v>12.0023353299491</c:v>
                </c:pt>
                <c:pt idx="770" formatCode="#0.000000">
                  <c:v>12.0023353299491</c:v>
                </c:pt>
                <c:pt idx="771" formatCode="#0.000000">
                  <c:v>12.0824789225448</c:v>
                </c:pt>
                <c:pt idx="772" formatCode="#0.000000">
                  <c:v>12.0824789225448</c:v>
                </c:pt>
                <c:pt idx="773" formatCode="#0.000000">
                  <c:v>12.0824789225448</c:v>
                </c:pt>
                <c:pt idx="774" formatCode="#0.000000">
                  <c:v>12.0824789225448</c:v>
                </c:pt>
                <c:pt idx="775" formatCode="#0.000000">
                  <c:v>12.0824789225448</c:v>
                </c:pt>
                <c:pt idx="776" formatCode="#0.000000">
                  <c:v>12.1628422873322</c:v>
                </c:pt>
                <c:pt idx="777" formatCode="#0.000000">
                  <c:v>12.1628422873322</c:v>
                </c:pt>
                <c:pt idx="778" formatCode="#0.000000">
                  <c:v>12.1628422873322</c:v>
                </c:pt>
                <c:pt idx="779" formatCode="#0.000000">
                  <c:v>12.1628422873322</c:v>
                </c:pt>
                <c:pt idx="780" formatCode="#0.000000">
                  <c:v>12.1628422873322</c:v>
                </c:pt>
                <c:pt idx="781" formatCode="#0.000000">
                  <c:v>12.1628422873322</c:v>
                </c:pt>
                <c:pt idx="782" formatCode="#0.000000">
                  <c:v>12.1628422873322</c:v>
                </c:pt>
                <c:pt idx="783" formatCode="#0.000000">
                  <c:v>12.1628422873322</c:v>
                </c:pt>
                <c:pt idx="784" formatCode="#0.000000">
                  <c:v>12.1628422873322</c:v>
                </c:pt>
                <c:pt idx="785" formatCode="#0.000000">
                  <c:v>12.1628422873322</c:v>
                </c:pt>
                <c:pt idx="786" formatCode="#0.000000">
                  <c:v>12.1628422873322</c:v>
                </c:pt>
                <c:pt idx="787" formatCode="#0.000000">
                  <c:v>12.1628422873322</c:v>
                </c:pt>
                <c:pt idx="788" formatCode="#0.000000">
                  <c:v>12.1628422873322</c:v>
                </c:pt>
                <c:pt idx="789" formatCode="#0.000000">
                  <c:v>12.1628422873322</c:v>
                </c:pt>
                <c:pt idx="790" formatCode="#0.000000">
                  <c:v>12.1628422873322</c:v>
                </c:pt>
                <c:pt idx="791" formatCode="#0.000000">
                  <c:v>12.1628422873322</c:v>
                </c:pt>
                <c:pt idx="792" formatCode="#0.000000">
                  <c:v>12.1628422873322</c:v>
                </c:pt>
                <c:pt idx="793" formatCode="#0.000000">
                  <c:v>12.1628422873322</c:v>
                </c:pt>
                <c:pt idx="794" formatCode="#0.000000">
                  <c:v>12.1628422873322</c:v>
                </c:pt>
                <c:pt idx="795" formatCode="#0.000000">
                  <c:v>12.1628422873322</c:v>
                </c:pt>
                <c:pt idx="796" formatCode="#0.000000">
                  <c:v>12.1628422873322</c:v>
                </c:pt>
                <c:pt idx="797" formatCode="#0.000000">
                  <c:v>12.1628422873322</c:v>
                </c:pt>
                <c:pt idx="798" formatCode="#0.000000">
                  <c:v>12.1628422873322</c:v>
                </c:pt>
                <c:pt idx="799" formatCode="#0.000000">
                  <c:v>12.1628422873322</c:v>
                </c:pt>
                <c:pt idx="800" formatCode="#0.000000">
                  <c:v>12.1628422873322</c:v>
                </c:pt>
                <c:pt idx="801" formatCode="#0.000000">
                  <c:v>12.1628422873322</c:v>
                </c:pt>
                <c:pt idx="802" formatCode="#0.000000">
                  <c:v>12.1628422873322</c:v>
                </c:pt>
                <c:pt idx="803" formatCode="#0.000000">
                  <c:v>12.1628422873322</c:v>
                </c:pt>
                <c:pt idx="804" formatCode="#0.000000">
                  <c:v>12.1628422873322</c:v>
                </c:pt>
                <c:pt idx="805" formatCode="#0.000000">
                  <c:v>12.1628422873322</c:v>
                </c:pt>
                <c:pt idx="806" formatCode="#0.000000">
                  <c:v>12.1628422873322</c:v>
                </c:pt>
                <c:pt idx="807" formatCode="#0.000000">
                  <c:v>12.1628422873322</c:v>
                </c:pt>
                <c:pt idx="808" formatCode="#0.000000">
                  <c:v>12.1628422873322</c:v>
                </c:pt>
                <c:pt idx="809" formatCode="#0.000000">
                  <c:v>12.1628422873322</c:v>
                </c:pt>
                <c:pt idx="810" formatCode="#0.000000">
                  <c:v>12.1628422873322</c:v>
                </c:pt>
                <c:pt idx="811" formatCode="#0.000000">
                  <c:v>12.1628422873322</c:v>
                </c:pt>
                <c:pt idx="812" formatCode="#0.000000">
                  <c:v>12.1628422873322</c:v>
                </c:pt>
                <c:pt idx="813" formatCode="#0.000000">
                  <c:v>12.1628422873322</c:v>
                </c:pt>
                <c:pt idx="814" formatCode="#0.000000">
                  <c:v>12.1628422873322</c:v>
                </c:pt>
                <c:pt idx="815" formatCode="#0.000000">
                  <c:v>12.1628422873322</c:v>
                </c:pt>
                <c:pt idx="816" formatCode="#0.000000">
                  <c:v>12.1628422873322</c:v>
                </c:pt>
                <c:pt idx="817" formatCode="#0.000000">
                  <c:v>12.1628422873322</c:v>
                </c:pt>
                <c:pt idx="818" formatCode="#0.000000">
                  <c:v>12.1628422873322</c:v>
                </c:pt>
                <c:pt idx="819" formatCode="#0.000000">
                  <c:v>12.1628422873322</c:v>
                </c:pt>
                <c:pt idx="820" formatCode="#0.000000">
                  <c:v>12.2455514753856</c:v>
                </c:pt>
                <c:pt idx="821" formatCode="#0.000000">
                  <c:v>12.2455514753856</c:v>
                </c:pt>
                <c:pt idx="822" formatCode="#0.000000">
                  <c:v>12.2455514753856</c:v>
                </c:pt>
                <c:pt idx="823" formatCode="#0.000000">
                  <c:v>12.2455514753856</c:v>
                </c:pt>
                <c:pt idx="824" formatCode="#0.000000">
                  <c:v>12.2455514753856</c:v>
                </c:pt>
                <c:pt idx="825" formatCode="#0.000000">
                  <c:v>12.2455514753856</c:v>
                </c:pt>
                <c:pt idx="826" formatCode="#0.000000">
                  <c:v>12.2455514753856</c:v>
                </c:pt>
                <c:pt idx="827" formatCode="#0.000000">
                  <c:v>12.2455514753856</c:v>
                </c:pt>
                <c:pt idx="828" formatCode="#0.000000">
                  <c:v>12.2455514753856</c:v>
                </c:pt>
                <c:pt idx="829" formatCode="#0.000000">
                  <c:v>12.2455514753856</c:v>
                </c:pt>
                <c:pt idx="830" formatCode="#0.000000">
                  <c:v>12.2455514753856</c:v>
                </c:pt>
                <c:pt idx="831" formatCode="#0.000000">
                  <c:v>12.2455514753856</c:v>
                </c:pt>
                <c:pt idx="832" formatCode="#0.000000">
                  <c:v>12.2455514753856</c:v>
                </c:pt>
                <c:pt idx="833" formatCode="#0.000000">
                  <c:v>12.2455514753856</c:v>
                </c:pt>
                <c:pt idx="834" formatCode="#0.000000">
                  <c:v>12.2455514753856</c:v>
                </c:pt>
                <c:pt idx="835" formatCode="#0.000000">
                  <c:v>12.2455514753856</c:v>
                </c:pt>
                <c:pt idx="836" formatCode="#0.000000">
                  <c:v>12.2455514753856</c:v>
                </c:pt>
                <c:pt idx="837" formatCode="#0.000000">
                  <c:v>12.2455514753856</c:v>
                </c:pt>
                <c:pt idx="838" formatCode="#0.000000">
                  <c:v>12.2455514753856</c:v>
                </c:pt>
                <c:pt idx="839" formatCode="#0.000000">
                  <c:v>12.2455514753856</c:v>
                </c:pt>
                <c:pt idx="840" formatCode="#0.000000">
                  <c:v>12.2455514753856</c:v>
                </c:pt>
                <c:pt idx="841" formatCode="#0.000000">
                  <c:v>12.2455514753856</c:v>
                </c:pt>
                <c:pt idx="842" formatCode="#0.000000">
                  <c:v>12.2455514753856</c:v>
                </c:pt>
                <c:pt idx="843" formatCode="#0.000000">
                  <c:v>12.2455514753856</c:v>
                </c:pt>
                <c:pt idx="844" formatCode="#0.000000">
                  <c:v>12.2455514753856</c:v>
                </c:pt>
                <c:pt idx="845" formatCode="#0.000000">
                  <c:v>12.2455514753856</c:v>
                </c:pt>
                <c:pt idx="846" formatCode="#0.000000">
                  <c:v>12.2455514753856</c:v>
                </c:pt>
                <c:pt idx="847" formatCode="#0.000000">
                  <c:v>12.2455514753856</c:v>
                </c:pt>
                <c:pt idx="848" formatCode="#0.000000">
                  <c:v>12.2455514753856</c:v>
                </c:pt>
                <c:pt idx="849" formatCode="#0.000000">
                  <c:v>12.2455514753856</c:v>
                </c:pt>
                <c:pt idx="850" formatCode="#0.000000">
                  <c:v>12.2455514753856</c:v>
                </c:pt>
                <c:pt idx="851" formatCode="#0.000000">
                  <c:v>12.2455514753856</c:v>
                </c:pt>
                <c:pt idx="852" formatCode="#0.000000">
                  <c:v>12.2455514753856</c:v>
                </c:pt>
                <c:pt idx="853" formatCode="#0.000000">
                  <c:v>12.2455514753856</c:v>
                </c:pt>
                <c:pt idx="854" formatCode="#0.000000">
                  <c:v>12.3305848557389</c:v>
                </c:pt>
                <c:pt idx="855" formatCode="#0.000000">
                  <c:v>12.3305848557389</c:v>
                </c:pt>
                <c:pt idx="856" formatCode="#0.000000">
                  <c:v>12.3305848557389</c:v>
                </c:pt>
                <c:pt idx="857" formatCode="#0.000000">
                  <c:v>12.3305848557389</c:v>
                </c:pt>
                <c:pt idx="858" formatCode="#0.000000">
                  <c:v>12.3305848557389</c:v>
                </c:pt>
                <c:pt idx="859" formatCode="#0.000000">
                  <c:v>12.3305848557389</c:v>
                </c:pt>
                <c:pt idx="860" formatCode="#0.000000">
                  <c:v>12.3305848557389</c:v>
                </c:pt>
                <c:pt idx="861" formatCode="#0.000000">
                  <c:v>12.3305848557389</c:v>
                </c:pt>
                <c:pt idx="862" formatCode="#0.000000">
                  <c:v>12.3305848557389</c:v>
                </c:pt>
                <c:pt idx="863" formatCode="#0.000000">
                  <c:v>12.3305848557389</c:v>
                </c:pt>
                <c:pt idx="864" formatCode="#0.000000">
                  <c:v>12.3305848557389</c:v>
                </c:pt>
                <c:pt idx="865" formatCode="#0.000000">
                  <c:v>12.3305848557389</c:v>
                </c:pt>
                <c:pt idx="866" formatCode="#0.000000">
                  <c:v>12.3305848557389</c:v>
                </c:pt>
                <c:pt idx="867" formatCode="#0.000000">
                  <c:v>12.3305848557389</c:v>
                </c:pt>
                <c:pt idx="868" formatCode="#0.000000">
                  <c:v>12.3305848557389</c:v>
                </c:pt>
                <c:pt idx="869" formatCode="##0.00000">
                  <c:v>12.4166196105419</c:v>
                </c:pt>
                <c:pt idx="870" formatCode="##0.00000">
                  <c:v>12.4166196105419</c:v>
                </c:pt>
                <c:pt idx="871" formatCode="##0.00000">
                  <c:v>12.4166196105419</c:v>
                </c:pt>
                <c:pt idx="872" formatCode="##0.00000">
                  <c:v>12.4166196105419</c:v>
                </c:pt>
                <c:pt idx="873" formatCode="##0.00000">
                  <c:v>12.4166196105419</c:v>
                </c:pt>
                <c:pt idx="874" formatCode="##0.00000">
                  <c:v>12.4166196105419</c:v>
                </c:pt>
                <c:pt idx="875" formatCode="##0.00000">
                  <c:v>12.4166196105419</c:v>
                </c:pt>
                <c:pt idx="876" formatCode="##0.00000">
                  <c:v>12.4166196105419</c:v>
                </c:pt>
                <c:pt idx="877" formatCode="##0.00000">
                  <c:v>12.4166196105419</c:v>
                </c:pt>
                <c:pt idx="878" formatCode="##0.00000">
                  <c:v>12.4166196105419</c:v>
                </c:pt>
                <c:pt idx="879" formatCode="##0.00000">
                  <c:v>12.4166196105419</c:v>
                </c:pt>
                <c:pt idx="880" formatCode="##0.00000">
                  <c:v>12.4166196105419</c:v>
                </c:pt>
                <c:pt idx="881" formatCode="##0.00000">
                  <c:v>12.4166196105419</c:v>
                </c:pt>
                <c:pt idx="882" formatCode="##0.00000">
                  <c:v>12.4166196105419</c:v>
                </c:pt>
                <c:pt idx="883" formatCode="##0.00000">
                  <c:v>12.4166196105419</c:v>
                </c:pt>
                <c:pt idx="884" formatCode="##0.00000">
                  <c:v>12.4166196105419</c:v>
                </c:pt>
                <c:pt idx="885" formatCode="##0.00000">
                  <c:v>12.4166196105419</c:v>
                </c:pt>
                <c:pt idx="886" formatCode="#0.000000">
                  <c:v>12.5038540531609</c:v>
                </c:pt>
                <c:pt idx="887" formatCode="#0.000000">
                  <c:v>12.5038540531609</c:v>
                </c:pt>
                <c:pt idx="888" formatCode="#0.000000">
                  <c:v>12.5038540531609</c:v>
                </c:pt>
                <c:pt idx="889" formatCode="#0.000000">
                  <c:v>12.5038540531609</c:v>
                </c:pt>
                <c:pt idx="890" formatCode="#0.000000">
                  <c:v>12.5038540531609</c:v>
                </c:pt>
                <c:pt idx="891" formatCode="#0.000000">
                  <c:v>12.5038540531609</c:v>
                </c:pt>
                <c:pt idx="892" formatCode="#0.000000">
                  <c:v>12.5038540531609</c:v>
                </c:pt>
                <c:pt idx="893" formatCode="#0.000000">
                  <c:v>12.5038540531609</c:v>
                </c:pt>
                <c:pt idx="894" formatCode="#0.000000">
                  <c:v>12.5038540531609</c:v>
                </c:pt>
                <c:pt idx="895" formatCode="#0.000000">
                  <c:v>12.5038540531609</c:v>
                </c:pt>
                <c:pt idx="896" formatCode="#0.000000">
                  <c:v>12.5038540531609</c:v>
                </c:pt>
                <c:pt idx="897" formatCode="#0.000000">
                  <c:v>12.5038540531609</c:v>
                </c:pt>
                <c:pt idx="898" formatCode="#0.000000">
                  <c:v>12.5038540531609</c:v>
                </c:pt>
                <c:pt idx="899" formatCode="#0.000000">
                  <c:v>12.5038540531609</c:v>
                </c:pt>
                <c:pt idx="900" formatCode="#0.000000">
                  <c:v>12.5038540531609</c:v>
                </c:pt>
                <c:pt idx="901" formatCode="#0.000000">
                  <c:v>12.5038540531609</c:v>
                </c:pt>
                <c:pt idx="902" formatCode="#0.000000">
                  <c:v>12.5038540531609</c:v>
                </c:pt>
                <c:pt idx="903" formatCode="#0.000000">
                  <c:v>12.5038540531609</c:v>
                </c:pt>
                <c:pt idx="904" formatCode="#0.000000">
                  <c:v>12.5038540531609</c:v>
                </c:pt>
                <c:pt idx="905" formatCode="#0.000000">
                  <c:v>12.5038540531609</c:v>
                </c:pt>
                <c:pt idx="906" formatCode="#0.000000">
                  <c:v>12.5038540531609</c:v>
                </c:pt>
                <c:pt idx="907" formatCode="#0.000000">
                  <c:v>12.5038540531609</c:v>
                </c:pt>
                <c:pt idx="908" formatCode="#0.000000">
                  <c:v>12.5038540531609</c:v>
                </c:pt>
                <c:pt idx="909" formatCode="#0.000000">
                  <c:v>12.5038540531609</c:v>
                </c:pt>
                <c:pt idx="910" formatCode="#0.000000">
                  <c:v>12.5038540531609</c:v>
                </c:pt>
                <c:pt idx="911" formatCode="#0.000000">
                  <c:v>12.5038540531609</c:v>
                </c:pt>
                <c:pt idx="912" formatCode="#0.000000">
                  <c:v>12.5038540531609</c:v>
                </c:pt>
                <c:pt idx="913" formatCode="#0.000000">
                  <c:v>12.5038540531609</c:v>
                </c:pt>
                <c:pt idx="914" formatCode="#0.000000">
                  <c:v>12.5038540531609</c:v>
                </c:pt>
                <c:pt idx="915" formatCode="#0.000000">
                  <c:v>12.5038540531609</c:v>
                </c:pt>
                <c:pt idx="916" formatCode="#0.000000">
                  <c:v>12.5038540531609</c:v>
                </c:pt>
                <c:pt idx="917" formatCode="#0.000000">
                  <c:v>12.5038540531609</c:v>
                </c:pt>
                <c:pt idx="918" formatCode="#0.000000">
                  <c:v>12.5038540531609</c:v>
                </c:pt>
                <c:pt idx="919" formatCode="#0.000000">
                  <c:v>12.5038540531609</c:v>
                </c:pt>
                <c:pt idx="920" formatCode="#0.000000">
                  <c:v>12.5038540531609</c:v>
                </c:pt>
                <c:pt idx="921" formatCode="#0.000000">
                  <c:v>12.5038540531609</c:v>
                </c:pt>
                <c:pt idx="922" formatCode="#0.000000">
                  <c:v>12.5038540531609</c:v>
                </c:pt>
                <c:pt idx="923" formatCode="#0.000000">
                  <c:v>12.5038540531609</c:v>
                </c:pt>
                <c:pt idx="924" formatCode="#0.000000">
                  <c:v>12.5038540531609</c:v>
                </c:pt>
                <c:pt idx="925" formatCode="#0.000000">
                  <c:v>12.5038540531609</c:v>
                </c:pt>
                <c:pt idx="926" formatCode="#0.000000">
                  <c:v>12.5038540531609</c:v>
                </c:pt>
                <c:pt idx="927" formatCode="#0.000000">
                  <c:v>12.5038540531609</c:v>
                </c:pt>
                <c:pt idx="928" formatCode="#0.000000">
                  <c:v>12.593870664217301</c:v>
                </c:pt>
                <c:pt idx="929" formatCode="#0.000000">
                  <c:v>12.593870664217301</c:v>
                </c:pt>
                <c:pt idx="930" formatCode="#0.000000">
                  <c:v>12.593870664217301</c:v>
                </c:pt>
                <c:pt idx="931" formatCode="#0.000000">
                  <c:v>12.6840730680726</c:v>
                </c:pt>
                <c:pt idx="932" formatCode="#0.000000">
                  <c:v>12.6840730680726</c:v>
                </c:pt>
                <c:pt idx="933" formatCode="#0.000000">
                  <c:v>12.6840730680726</c:v>
                </c:pt>
                <c:pt idx="934" formatCode="#0.000000">
                  <c:v>12.6840730680726</c:v>
                </c:pt>
                <c:pt idx="935" formatCode="#0.000000">
                  <c:v>12.6840730680726</c:v>
                </c:pt>
                <c:pt idx="936" formatCode="#0.000000">
                  <c:v>12.6840730680726</c:v>
                </c:pt>
                <c:pt idx="937" formatCode="#0.000000">
                  <c:v>12.6840730680726</c:v>
                </c:pt>
                <c:pt idx="938" formatCode="#0.000000">
                  <c:v>12.6840730680726</c:v>
                </c:pt>
                <c:pt idx="939" formatCode="#0.000000">
                  <c:v>12.6840730680726</c:v>
                </c:pt>
                <c:pt idx="940" formatCode="#0.000000">
                  <c:v>12.6840730680726</c:v>
                </c:pt>
                <c:pt idx="941" formatCode="#0.000000">
                  <c:v>12.6840730680726</c:v>
                </c:pt>
                <c:pt idx="942" formatCode="#0.000000">
                  <c:v>12.6840730680726</c:v>
                </c:pt>
                <c:pt idx="943" formatCode="#0.000000">
                  <c:v>12.6840730680726</c:v>
                </c:pt>
                <c:pt idx="944" formatCode="#0.000000">
                  <c:v>12.6840730680726</c:v>
                </c:pt>
                <c:pt idx="945" formatCode="#0.000000">
                  <c:v>12.6840730680726</c:v>
                </c:pt>
                <c:pt idx="946" formatCode="#0.000000">
                  <c:v>12.6840730680726</c:v>
                </c:pt>
                <c:pt idx="947" formatCode="#0.000000">
                  <c:v>12.775503358053699</c:v>
                </c:pt>
                <c:pt idx="948" formatCode="#0.000000">
                  <c:v>12.775503358053699</c:v>
                </c:pt>
                <c:pt idx="949" formatCode="#0.000000">
                  <c:v>12.775503358053699</c:v>
                </c:pt>
                <c:pt idx="950" formatCode="#0.000000">
                  <c:v>12.775503358053699</c:v>
                </c:pt>
                <c:pt idx="951" formatCode="#0.000000">
                  <c:v>12.775503358053699</c:v>
                </c:pt>
                <c:pt idx="952" formatCode="#0.000000">
                  <c:v>12.775503358053699</c:v>
                </c:pt>
                <c:pt idx="953" formatCode="#0.000000">
                  <c:v>12.775503358053699</c:v>
                </c:pt>
                <c:pt idx="954" formatCode="#0.000000">
                  <c:v>12.775503358053699</c:v>
                </c:pt>
                <c:pt idx="955" formatCode="#0.000000">
                  <c:v>12.775503358053699</c:v>
                </c:pt>
                <c:pt idx="956" formatCode="#0.000000">
                  <c:v>12.867706842876</c:v>
                </c:pt>
                <c:pt idx="957" formatCode="#0.000000">
                  <c:v>12.867706842876</c:v>
                </c:pt>
                <c:pt idx="958" formatCode="#0.000000">
                  <c:v>12.867706842876</c:v>
                </c:pt>
                <c:pt idx="959" formatCode="#0.000000">
                  <c:v>12.867706842876</c:v>
                </c:pt>
                <c:pt idx="960" formatCode="#0.000000">
                  <c:v>12.9602039693698</c:v>
                </c:pt>
                <c:pt idx="961" formatCode="#0.000000">
                  <c:v>12.9602039693698</c:v>
                </c:pt>
                <c:pt idx="962" formatCode="#0.000000">
                  <c:v>12.9602039693698</c:v>
                </c:pt>
                <c:pt idx="963" formatCode="#0.000000">
                  <c:v>12.9602039693698</c:v>
                </c:pt>
                <c:pt idx="964" formatCode="#0.000000">
                  <c:v>12.9602039693698</c:v>
                </c:pt>
                <c:pt idx="965" formatCode="#0.000000">
                  <c:v>12.9602039693698</c:v>
                </c:pt>
                <c:pt idx="966" formatCode="#0.000000">
                  <c:v>12.9602039693698</c:v>
                </c:pt>
                <c:pt idx="967" formatCode="#0.000000">
                  <c:v>12.9602039693698</c:v>
                </c:pt>
                <c:pt idx="968" formatCode="#0.000000">
                  <c:v>13.0532946603116</c:v>
                </c:pt>
                <c:pt idx="969" formatCode="#0.000000">
                  <c:v>13.0532946603116</c:v>
                </c:pt>
                <c:pt idx="970" formatCode="#0.000000">
                  <c:v>13.0532946603116</c:v>
                </c:pt>
                <c:pt idx="971" formatCode="#0.000000">
                  <c:v>13.0532946603116</c:v>
                </c:pt>
                <c:pt idx="972" formatCode="#0.000000">
                  <c:v>13.0532946603116</c:v>
                </c:pt>
                <c:pt idx="973" formatCode="#0.000000">
                  <c:v>13.0532946603116</c:v>
                </c:pt>
                <c:pt idx="974" formatCode="#0.000000">
                  <c:v>13.0532946603116</c:v>
                </c:pt>
                <c:pt idx="975" formatCode="#0.000000">
                  <c:v>13.0532946603116</c:v>
                </c:pt>
                <c:pt idx="976" formatCode="#0.000000">
                  <c:v>13.0532946603116</c:v>
                </c:pt>
                <c:pt idx="977" formatCode="#0.000000">
                  <c:v>13.0532946603116</c:v>
                </c:pt>
                <c:pt idx="978" formatCode="#0.000000">
                  <c:v>13.0532946603116</c:v>
                </c:pt>
                <c:pt idx="979" formatCode="#0.000000">
                  <c:v>13.0532946603116</c:v>
                </c:pt>
                <c:pt idx="980" formatCode="#0.000000">
                  <c:v>13.0532946603116</c:v>
                </c:pt>
                <c:pt idx="981" formatCode="#0.000000">
                  <c:v>13.0532946603116</c:v>
                </c:pt>
                <c:pt idx="982" formatCode="#0.000000">
                  <c:v>13.0532946603116</c:v>
                </c:pt>
                <c:pt idx="983" formatCode="#0.000000">
                  <c:v>13.0532946603116</c:v>
                </c:pt>
                <c:pt idx="984" formatCode="#0.000000">
                  <c:v>13.0532946603116</c:v>
                </c:pt>
                <c:pt idx="985" formatCode="#0.000000">
                  <c:v>13.0532946603116</c:v>
                </c:pt>
                <c:pt idx="986" formatCode="#0.000000">
                  <c:v>13.0532946603116</c:v>
                </c:pt>
                <c:pt idx="987" formatCode="#0.000000">
                  <c:v>13.0532946603116</c:v>
                </c:pt>
                <c:pt idx="988" formatCode="#0.000000">
                  <c:v>13.0532946603116</c:v>
                </c:pt>
                <c:pt idx="989" formatCode="#0.000000">
                  <c:v>13.0532946603116</c:v>
                </c:pt>
                <c:pt idx="990" formatCode="#0.000000">
                  <c:v>13.0532946603116</c:v>
                </c:pt>
                <c:pt idx="991" formatCode="#0.000000">
                  <c:v>13.0532946603116</c:v>
                </c:pt>
                <c:pt idx="992" formatCode="#0.000000">
                  <c:v>13.0532946603116</c:v>
                </c:pt>
                <c:pt idx="993" formatCode="#0.000000">
                  <c:v>13.0532946603116</c:v>
                </c:pt>
                <c:pt idx="994" formatCode="#0.000000">
                  <c:v>13.0532946603116</c:v>
                </c:pt>
                <c:pt idx="995" formatCode="#0.000000">
                  <c:v>13.0532946603116</c:v>
                </c:pt>
                <c:pt idx="996" formatCode="#0.000000">
                  <c:v>13.0532946603116</c:v>
                </c:pt>
                <c:pt idx="997" formatCode="#0.000000">
                  <c:v>13.0532946603116</c:v>
                </c:pt>
                <c:pt idx="998" formatCode="#0.000000">
                  <c:v>13.0532946603116</c:v>
                </c:pt>
                <c:pt idx="999" formatCode="#0.000000">
                  <c:v>13.0532946603116</c:v>
                </c:pt>
                <c:pt idx="1000" formatCode="#0.000000">
                  <c:v>13.0532946603116</c:v>
                </c:pt>
                <c:pt idx="1001" formatCode="#0.000000">
                  <c:v>13.0532946603116</c:v>
                </c:pt>
                <c:pt idx="1002" formatCode="#0.000000">
                  <c:v>13.0532946603116</c:v>
                </c:pt>
                <c:pt idx="1003" formatCode="#0.000000">
                  <c:v>13.0532946603116</c:v>
                </c:pt>
                <c:pt idx="1004" formatCode="#0.000000">
                  <c:v>13.0532946603116</c:v>
                </c:pt>
                <c:pt idx="1005" formatCode="#0.000000">
                  <c:v>13.0532946603116</c:v>
                </c:pt>
                <c:pt idx="1006" formatCode="#0.000000">
                  <c:v>13.0532946603116</c:v>
                </c:pt>
                <c:pt idx="1007" formatCode="#0.000000">
                  <c:v>13.0532946603116</c:v>
                </c:pt>
                <c:pt idx="1008" formatCode="#0.000000">
                  <c:v>13.0532946603116</c:v>
                </c:pt>
                <c:pt idx="1009" formatCode="#0.000000">
                  <c:v>13.0532946603116</c:v>
                </c:pt>
                <c:pt idx="1010" formatCode="#0.000000">
                  <c:v>13.0532946603116</c:v>
                </c:pt>
                <c:pt idx="1011" formatCode="#0.000000">
                  <c:v>13.0532946603116</c:v>
                </c:pt>
                <c:pt idx="1012" formatCode="#0.000000">
                  <c:v>13.0532946603116</c:v>
                </c:pt>
                <c:pt idx="1013" formatCode="#0.000000">
                  <c:v>13.0532946603116</c:v>
                </c:pt>
                <c:pt idx="1014" formatCode="#0.000000">
                  <c:v>13.0532946603116</c:v>
                </c:pt>
                <c:pt idx="1015" formatCode="#0.000000">
                  <c:v>13.0532946603116</c:v>
                </c:pt>
                <c:pt idx="1016" formatCode="#0.000000">
                  <c:v>13.0532946603116</c:v>
                </c:pt>
                <c:pt idx="1017" formatCode="#0.000000">
                  <c:v>13.0532946603116</c:v>
                </c:pt>
                <c:pt idx="1018" formatCode="#0.000000">
                  <c:v>13.0532946603116</c:v>
                </c:pt>
                <c:pt idx="1019" formatCode="#0.000000">
                  <c:v>13.0532946603116</c:v>
                </c:pt>
                <c:pt idx="1020" formatCode="#0.000000">
                  <c:v>13.0532946603116</c:v>
                </c:pt>
                <c:pt idx="1021" formatCode="#0.000000">
                  <c:v>13.0532946603116</c:v>
                </c:pt>
                <c:pt idx="1022" formatCode="#0.000000">
                  <c:v>13.0532946603116</c:v>
                </c:pt>
                <c:pt idx="1023" formatCode="#0.000000">
                  <c:v>13.0532946603116</c:v>
                </c:pt>
                <c:pt idx="1024" formatCode="#0.000000">
                  <c:v>13.0532946603116</c:v>
                </c:pt>
                <c:pt idx="1025" formatCode="#0.000000">
                  <c:v>13.0532946603116</c:v>
                </c:pt>
                <c:pt idx="1026" formatCode="#0.000000">
                  <c:v>13.0532946603116</c:v>
                </c:pt>
                <c:pt idx="1027" formatCode="#0.000000">
                  <c:v>13.0532946603116</c:v>
                </c:pt>
                <c:pt idx="1028" formatCode="#0.000000">
                  <c:v>13.0532946603116</c:v>
                </c:pt>
                <c:pt idx="1029" formatCode="#0.000000">
                  <c:v>13.0532946603116</c:v>
                </c:pt>
                <c:pt idx="1030" formatCode="#0.000000">
                  <c:v>13.0532946603116</c:v>
                </c:pt>
                <c:pt idx="1031" formatCode="#0.000000">
                  <c:v>13.0532946603116</c:v>
                </c:pt>
                <c:pt idx="1032" formatCode="#0.000000">
                  <c:v>13.0532946603116</c:v>
                </c:pt>
                <c:pt idx="1033" formatCode="#0.000000">
                  <c:v>13.1504418171158</c:v>
                </c:pt>
                <c:pt idx="1034" formatCode="#0.000000">
                  <c:v>13.1504418171158</c:v>
                </c:pt>
                <c:pt idx="1035" formatCode="#0.000000">
                  <c:v>13.1504418171158</c:v>
                </c:pt>
                <c:pt idx="1036" formatCode="#0.000000">
                  <c:v>13.1504418171158</c:v>
                </c:pt>
                <c:pt idx="1037" formatCode="#0.000000">
                  <c:v>13.1504418171158</c:v>
                </c:pt>
                <c:pt idx="1038" formatCode="#0.000000">
                  <c:v>13.1504418171158</c:v>
                </c:pt>
                <c:pt idx="1039" formatCode="#0.000000">
                  <c:v>13.1504418171158</c:v>
                </c:pt>
                <c:pt idx="1040" formatCode="#0.000000">
                  <c:v>13.1504418171158</c:v>
                </c:pt>
                <c:pt idx="1041" formatCode="#0.000000">
                  <c:v>13.1504418171158</c:v>
                </c:pt>
                <c:pt idx="1042" formatCode="#0.000000">
                  <c:v>13.1504418171158</c:v>
                </c:pt>
                <c:pt idx="1043" formatCode="#0.000000">
                  <c:v>13.1504418171158</c:v>
                </c:pt>
                <c:pt idx="1044" formatCode="#0.000000">
                  <c:v>13.1504418171158</c:v>
                </c:pt>
                <c:pt idx="1045" formatCode="#0.000000">
                  <c:v>13.1504418171158</c:v>
                </c:pt>
                <c:pt idx="1046" formatCode="#0.000000">
                  <c:v>13.1504418171158</c:v>
                </c:pt>
                <c:pt idx="1047" formatCode="#0.000000">
                  <c:v>13.1504418171158</c:v>
                </c:pt>
                <c:pt idx="1048" formatCode="#0.000000">
                  <c:v>13.1504418171158</c:v>
                </c:pt>
                <c:pt idx="1049" formatCode="#0.000000">
                  <c:v>13.249134496869001</c:v>
                </c:pt>
                <c:pt idx="1050" formatCode="#0.000000">
                  <c:v>13.249134496869001</c:v>
                </c:pt>
                <c:pt idx="1051" formatCode="#0.000000">
                  <c:v>13.249134496869001</c:v>
                </c:pt>
                <c:pt idx="1052" formatCode="#0.000000">
                  <c:v>13.249134496869001</c:v>
                </c:pt>
                <c:pt idx="1053" formatCode="#0.000000">
                  <c:v>13.249134496869001</c:v>
                </c:pt>
                <c:pt idx="1054" formatCode="#0.000000">
                  <c:v>13.249134496869001</c:v>
                </c:pt>
                <c:pt idx="1055" formatCode="#0.000000">
                  <c:v>13.249134496869001</c:v>
                </c:pt>
                <c:pt idx="1056" formatCode="#0.000000">
                  <c:v>13.249134496869001</c:v>
                </c:pt>
                <c:pt idx="1057" formatCode="#0.000000">
                  <c:v>13.249134496869001</c:v>
                </c:pt>
                <c:pt idx="1058" formatCode="#0.000000">
                  <c:v>13.249134496869001</c:v>
                </c:pt>
                <c:pt idx="1059" formatCode="#0.000000">
                  <c:v>13.249134496869001</c:v>
                </c:pt>
                <c:pt idx="1060" formatCode="#0.000000">
                  <c:v>13.249134496869001</c:v>
                </c:pt>
                <c:pt idx="1061" formatCode="#0.000000">
                  <c:v>13.249134496869001</c:v>
                </c:pt>
                <c:pt idx="1062" formatCode="#0.000000">
                  <c:v>13.249134496869001</c:v>
                </c:pt>
                <c:pt idx="1063" formatCode="#0.000000">
                  <c:v>13.249134496869001</c:v>
                </c:pt>
                <c:pt idx="1064" formatCode="#0.000000">
                  <c:v>13.249134496869001</c:v>
                </c:pt>
                <c:pt idx="1065" formatCode="#0.000000">
                  <c:v>13.249134496869001</c:v>
                </c:pt>
                <c:pt idx="1066" formatCode="#0.000000">
                  <c:v>13.249134496869001</c:v>
                </c:pt>
                <c:pt idx="1067" formatCode="#0.000000">
                  <c:v>13.249134496869001</c:v>
                </c:pt>
                <c:pt idx="1068" formatCode="#0.000000">
                  <c:v>13.249134496869001</c:v>
                </c:pt>
                <c:pt idx="1069" formatCode="#0.000000">
                  <c:v>13.249134496869001</c:v>
                </c:pt>
                <c:pt idx="1070" formatCode="#0.000000">
                  <c:v>13.249134496869001</c:v>
                </c:pt>
                <c:pt idx="1071" formatCode="#0.000000">
                  <c:v>13.249134496869001</c:v>
                </c:pt>
                <c:pt idx="1072" formatCode="#0.000000">
                  <c:v>13.249134496869001</c:v>
                </c:pt>
                <c:pt idx="1073" formatCode="#0.000000">
                  <c:v>13.249134496869001</c:v>
                </c:pt>
                <c:pt idx="1074" formatCode="#0.000000">
                  <c:v>13.249134496869001</c:v>
                </c:pt>
                <c:pt idx="1075" formatCode="#0.000000">
                  <c:v>13.249134496869001</c:v>
                </c:pt>
                <c:pt idx="1076" formatCode="#0.000000">
                  <c:v>13.249134496869001</c:v>
                </c:pt>
                <c:pt idx="1077" formatCode="#0.000000">
                  <c:v>13.249134496869001</c:v>
                </c:pt>
                <c:pt idx="1078" formatCode="#0.000000">
                  <c:v>13.249134496869001</c:v>
                </c:pt>
                <c:pt idx="1079" formatCode="#0.000000">
                  <c:v>13.249134496869001</c:v>
                </c:pt>
                <c:pt idx="1080" formatCode="#0.000000">
                  <c:v>13.249134496869001</c:v>
                </c:pt>
                <c:pt idx="1081" formatCode="#0.000000">
                  <c:v>13.249134496869001</c:v>
                </c:pt>
                <c:pt idx="1082" formatCode="#0.000000">
                  <c:v>13.249134496869001</c:v>
                </c:pt>
                <c:pt idx="1083" formatCode="#0.000000">
                  <c:v>13.249134496869001</c:v>
                </c:pt>
                <c:pt idx="1084" formatCode="#0.000000">
                  <c:v>13.249134496869001</c:v>
                </c:pt>
                <c:pt idx="1085" formatCode="#0.000000">
                  <c:v>13.249134496869001</c:v>
                </c:pt>
                <c:pt idx="1086" formatCode="#0.000000">
                  <c:v>13.249134496869001</c:v>
                </c:pt>
                <c:pt idx="1087" formatCode="#0.000000">
                  <c:v>13.249134496869001</c:v>
                </c:pt>
                <c:pt idx="1088" formatCode="#0.000000">
                  <c:v>13.249134496869001</c:v>
                </c:pt>
                <c:pt idx="1089" formatCode="#0.000000">
                  <c:v>13.249134496869001</c:v>
                </c:pt>
                <c:pt idx="1090" formatCode="#0.000000">
                  <c:v>13.249134496869001</c:v>
                </c:pt>
                <c:pt idx="1091" formatCode="#0.000000">
                  <c:v>13.249134496869001</c:v>
                </c:pt>
                <c:pt idx="1092" formatCode="#0.000000">
                  <c:v>13.249134496869001</c:v>
                </c:pt>
                <c:pt idx="1093" formatCode="#0.000000">
                  <c:v>13.249134496869001</c:v>
                </c:pt>
                <c:pt idx="1094" formatCode="#0.000000">
                  <c:v>13.249134496869001</c:v>
                </c:pt>
                <c:pt idx="1095" formatCode="#0.000000">
                  <c:v>13.249134496869001</c:v>
                </c:pt>
                <c:pt idx="1096" formatCode="#0.000000">
                  <c:v>13.249134496869001</c:v>
                </c:pt>
                <c:pt idx="1097" formatCode="#0.000000">
                  <c:v>13.249134496869001</c:v>
                </c:pt>
                <c:pt idx="1098" formatCode="#0.000000">
                  <c:v>13.249134496869001</c:v>
                </c:pt>
                <c:pt idx="1099" formatCode="#0.000000">
                  <c:v>13.249134496869001</c:v>
                </c:pt>
                <c:pt idx="1100" formatCode="#0.000000">
                  <c:v>13.249134496869001</c:v>
                </c:pt>
                <c:pt idx="1101" formatCode="#0.000000">
                  <c:v>13.249134496869001</c:v>
                </c:pt>
                <c:pt idx="1102" formatCode="#0.000000">
                  <c:v>13.249134496869001</c:v>
                </c:pt>
                <c:pt idx="1103" formatCode="#0.000000">
                  <c:v>13.249134496869001</c:v>
                </c:pt>
                <c:pt idx="1104" formatCode="#0.000000">
                  <c:v>13.249134496869001</c:v>
                </c:pt>
                <c:pt idx="1105" formatCode="#0.000000">
                  <c:v>13.249134496869001</c:v>
                </c:pt>
                <c:pt idx="1106" formatCode="#0.000000">
                  <c:v>13.249134496869001</c:v>
                </c:pt>
                <c:pt idx="1107" formatCode="#0.000000">
                  <c:v>13.249134496869001</c:v>
                </c:pt>
                <c:pt idx="1108" formatCode="#0.000000">
                  <c:v>13.249134496869001</c:v>
                </c:pt>
                <c:pt idx="1109" formatCode="#0.000000">
                  <c:v>13.249134496869001</c:v>
                </c:pt>
                <c:pt idx="1110" formatCode="#0.000000">
                  <c:v>13.249134496869001</c:v>
                </c:pt>
                <c:pt idx="1111" formatCode="#0.000000">
                  <c:v>13.249134496869001</c:v>
                </c:pt>
                <c:pt idx="1112" formatCode="#0.000000">
                  <c:v>13.249134496869001</c:v>
                </c:pt>
                <c:pt idx="1113" formatCode="#0.000000">
                  <c:v>13.249134496869001</c:v>
                </c:pt>
                <c:pt idx="1114" formatCode="#0.000000">
                  <c:v>13.249134496869001</c:v>
                </c:pt>
                <c:pt idx="1115" formatCode="#0.000000">
                  <c:v>13.249134496869001</c:v>
                </c:pt>
                <c:pt idx="1116" formatCode="#0.000000">
                  <c:v>13.249134496869001</c:v>
                </c:pt>
                <c:pt idx="1117" formatCode="#0.000000">
                  <c:v>13.249134496869001</c:v>
                </c:pt>
                <c:pt idx="1118" formatCode="#0.000000">
                  <c:v>13.249134496869001</c:v>
                </c:pt>
                <c:pt idx="1119" formatCode="#0.000000">
                  <c:v>13.249134496869001</c:v>
                </c:pt>
                <c:pt idx="1120" formatCode="#0.000000">
                  <c:v>13.249134496869001</c:v>
                </c:pt>
                <c:pt idx="1121" formatCode="#0.000000">
                  <c:v>13.249134496869001</c:v>
                </c:pt>
                <c:pt idx="1122" formatCode="#0.000000">
                  <c:v>13.249134496869001</c:v>
                </c:pt>
                <c:pt idx="1123" formatCode="#0.000000">
                  <c:v>13.249134496869001</c:v>
                </c:pt>
                <c:pt idx="1124" formatCode="#0.000000">
                  <c:v>13.249134496869001</c:v>
                </c:pt>
                <c:pt idx="1125" formatCode="#0.000000">
                  <c:v>13.249134496869001</c:v>
                </c:pt>
                <c:pt idx="1126" formatCode="#0.000000">
                  <c:v>13.249134496869001</c:v>
                </c:pt>
                <c:pt idx="1127" formatCode="#0.000000">
                  <c:v>13.249134496869001</c:v>
                </c:pt>
                <c:pt idx="1128" formatCode="#0.000000">
                  <c:v>13.354414673450499</c:v>
                </c:pt>
                <c:pt idx="1129" formatCode="#0.000000">
                  <c:v>13.354414673450499</c:v>
                </c:pt>
                <c:pt idx="1130" formatCode="#0.000000">
                  <c:v>13.354414673450499</c:v>
                </c:pt>
                <c:pt idx="1131" formatCode="#0.000000">
                  <c:v>13.354414673450499</c:v>
                </c:pt>
                <c:pt idx="1132" formatCode="#0.000000">
                  <c:v>13.354414673450499</c:v>
                </c:pt>
                <c:pt idx="1133" formatCode="#0.000000">
                  <c:v>13.354414673450499</c:v>
                </c:pt>
                <c:pt idx="1134" formatCode="#0.000000">
                  <c:v>13.354414673450499</c:v>
                </c:pt>
                <c:pt idx="1135" formatCode="#0.000000">
                  <c:v>13.354414673450499</c:v>
                </c:pt>
                <c:pt idx="1136" formatCode="#0.000000">
                  <c:v>13.354414673450499</c:v>
                </c:pt>
                <c:pt idx="1137" formatCode="#0.000000">
                  <c:v>13.354414673450499</c:v>
                </c:pt>
                <c:pt idx="1138" formatCode="#0.000000">
                  <c:v>13.354414673450499</c:v>
                </c:pt>
                <c:pt idx="1139" formatCode="#0.000000">
                  <c:v>13.354414673450499</c:v>
                </c:pt>
                <c:pt idx="1140" formatCode="#0.000000">
                  <c:v>13.354414673450499</c:v>
                </c:pt>
                <c:pt idx="1141" formatCode="#0.000000">
                  <c:v>13.354414673450499</c:v>
                </c:pt>
                <c:pt idx="1142" formatCode="#0.000000">
                  <c:v>13.354414673450499</c:v>
                </c:pt>
                <c:pt idx="1143" formatCode="#0.000000">
                  <c:v>13.354414673450499</c:v>
                </c:pt>
                <c:pt idx="1144" formatCode="#0.000000">
                  <c:v>13.354414673450499</c:v>
                </c:pt>
                <c:pt idx="1145" formatCode="#0.000000">
                  <c:v>13.354414673450499</c:v>
                </c:pt>
                <c:pt idx="1146" formatCode="#0.000000">
                  <c:v>13.354414673450499</c:v>
                </c:pt>
                <c:pt idx="1147" formatCode="#0.000000">
                  <c:v>13.354414673450499</c:v>
                </c:pt>
                <c:pt idx="1148" formatCode="#0.000000">
                  <c:v>13.354414673450499</c:v>
                </c:pt>
                <c:pt idx="1149" formatCode="#0.000000">
                  <c:v>13.354414673450499</c:v>
                </c:pt>
                <c:pt idx="1150" formatCode="#0.000000">
                  <c:v>13.354414673450499</c:v>
                </c:pt>
                <c:pt idx="1151" formatCode="#0.000000">
                  <c:v>13.354414673450499</c:v>
                </c:pt>
                <c:pt idx="1152" formatCode="#0.000000">
                  <c:v>13.354414673450499</c:v>
                </c:pt>
                <c:pt idx="1153" formatCode="#0.000000">
                  <c:v>13.354414673450499</c:v>
                </c:pt>
                <c:pt idx="1154" formatCode="#0.000000">
                  <c:v>13.354414673450499</c:v>
                </c:pt>
                <c:pt idx="1155" formatCode="#0.000000">
                  <c:v>13.354414673450499</c:v>
                </c:pt>
                <c:pt idx="1156" formatCode="#0.000000">
                  <c:v>13.354414673450499</c:v>
                </c:pt>
                <c:pt idx="1157" formatCode="#0.000000">
                  <c:v>13.354414673450499</c:v>
                </c:pt>
                <c:pt idx="1158" formatCode="#0.000000">
                  <c:v>13.354414673450499</c:v>
                </c:pt>
                <c:pt idx="1159" formatCode="#0.000000">
                  <c:v>13.354414673450499</c:v>
                </c:pt>
                <c:pt idx="1160" formatCode="#0.000000">
                  <c:v>13.354414673450499</c:v>
                </c:pt>
                <c:pt idx="1161" formatCode="#0.000000">
                  <c:v>13.354414673450499</c:v>
                </c:pt>
                <c:pt idx="1162" formatCode="#0.000000">
                  <c:v>13.354414673450499</c:v>
                </c:pt>
                <c:pt idx="1163" formatCode="#0.000000">
                  <c:v>13.354414673450499</c:v>
                </c:pt>
                <c:pt idx="1164" formatCode="#0.000000">
                  <c:v>13.354414673450499</c:v>
                </c:pt>
                <c:pt idx="1165" formatCode="#0.000000">
                  <c:v>13.4636777066492</c:v>
                </c:pt>
                <c:pt idx="1166" formatCode="#0.000000">
                  <c:v>13.4636777066492</c:v>
                </c:pt>
                <c:pt idx="1167" formatCode="#0.000000">
                  <c:v>13.4636777066492</c:v>
                </c:pt>
                <c:pt idx="1168" formatCode="#0.000000">
                  <c:v>13.4636777066492</c:v>
                </c:pt>
                <c:pt idx="1169" formatCode="#0.000000">
                  <c:v>13.4636777066492</c:v>
                </c:pt>
                <c:pt idx="1170" formatCode="#0.000000">
                  <c:v>13.4636777066492</c:v>
                </c:pt>
                <c:pt idx="1171" formatCode="#0.000000">
                  <c:v>13.4636777066492</c:v>
                </c:pt>
                <c:pt idx="1172" formatCode="#0.000000">
                  <c:v>13.4636777066492</c:v>
                </c:pt>
                <c:pt idx="1173" formatCode="#0.000000">
                  <c:v>13.4636777066492</c:v>
                </c:pt>
                <c:pt idx="1174" formatCode="#0.000000">
                  <c:v>13.4636777066492</c:v>
                </c:pt>
                <c:pt idx="1175" formatCode="#0.000000">
                  <c:v>13.4636777066492</c:v>
                </c:pt>
                <c:pt idx="1176" formatCode="#0.000000">
                  <c:v>13.4636777066492</c:v>
                </c:pt>
                <c:pt idx="1177" formatCode="#0.000000">
                  <c:v>13.4636777066492</c:v>
                </c:pt>
                <c:pt idx="1178" formatCode="#0.000000">
                  <c:v>13.4636777066492</c:v>
                </c:pt>
                <c:pt idx="1179" formatCode="#0.000000">
                  <c:v>13.4636777066492</c:v>
                </c:pt>
                <c:pt idx="1180" formatCode="#0.000000">
                  <c:v>13.4636777066492</c:v>
                </c:pt>
                <c:pt idx="1181" formatCode="#0.000000">
                  <c:v>13.4636777066492</c:v>
                </c:pt>
                <c:pt idx="1182" formatCode="#0.000000">
                  <c:v>13.4636777066492</c:v>
                </c:pt>
                <c:pt idx="1183" formatCode="#0.000000">
                  <c:v>13.4636777066492</c:v>
                </c:pt>
                <c:pt idx="1184" formatCode="#0.000000">
                  <c:v>13.4636777066492</c:v>
                </c:pt>
                <c:pt idx="1185" formatCode="#0.000000">
                  <c:v>13.4636777066492</c:v>
                </c:pt>
                <c:pt idx="1186" formatCode="#0.000000">
                  <c:v>13.4636777066492</c:v>
                </c:pt>
                <c:pt idx="1187" formatCode="#0.000000">
                  <c:v>13.4636777066492</c:v>
                </c:pt>
                <c:pt idx="1188" formatCode="#0.000000">
                  <c:v>13.4636777066492</c:v>
                </c:pt>
                <c:pt idx="1189" formatCode="#0.000000">
                  <c:v>13.4636777066492</c:v>
                </c:pt>
                <c:pt idx="1190" formatCode="#0.000000">
                  <c:v>13.4636777066492</c:v>
                </c:pt>
                <c:pt idx="1191" formatCode="#0.000000">
                  <c:v>13.4636777066492</c:v>
                </c:pt>
                <c:pt idx="1192" formatCode="#0.000000">
                  <c:v>13.4636777066492</c:v>
                </c:pt>
                <c:pt idx="1193" formatCode="#0.000000">
                  <c:v>13.4636777066492</c:v>
                </c:pt>
                <c:pt idx="1194" formatCode="#0.000000">
                  <c:v>13.4636777066492</c:v>
                </c:pt>
                <c:pt idx="1195" formatCode="#0.000000">
                  <c:v>13.4636777066492</c:v>
                </c:pt>
                <c:pt idx="1196" formatCode="#0.000000">
                  <c:v>13.4636777066492</c:v>
                </c:pt>
                <c:pt idx="1197" formatCode="#0.000000">
                  <c:v>13.4636777066492</c:v>
                </c:pt>
                <c:pt idx="1198" formatCode="##0.00000">
                  <c:v>13.801710215607599</c:v>
                </c:pt>
                <c:pt idx="1199" formatCode="##0.00000">
                  <c:v>13.801710215607599</c:v>
                </c:pt>
                <c:pt idx="1200" formatCode="##0.00000">
                  <c:v>13.801710215607599</c:v>
                </c:pt>
                <c:pt idx="1201" formatCode="##0.00000">
                  <c:v>13.801710215607599</c:v>
                </c:pt>
                <c:pt idx="1202" formatCode="##0.00000">
                  <c:v>13.801710215607599</c:v>
                </c:pt>
                <c:pt idx="1203" formatCode="##0.00000">
                  <c:v>14.0282497419792</c:v>
                </c:pt>
                <c:pt idx="1204" formatCode="##0.00000">
                  <c:v>14.0282497419792</c:v>
                </c:pt>
                <c:pt idx="1205" formatCode="##0.00000">
                  <c:v>14.0282497419792</c:v>
                </c:pt>
                <c:pt idx="1206" formatCode="##0.00000">
                  <c:v>14.0282497419792</c:v>
                </c:pt>
                <c:pt idx="1207" formatCode="##0.00000">
                  <c:v>14.0282497419792</c:v>
                </c:pt>
                <c:pt idx="1208" formatCode="##0.00000">
                  <c:v>14.0282497419792</c:v>
                </c:pt>
                <c:pt idx="1209" formatCode="##0.00000">
                  <c:v>14.0282497419792</c:v>
                </c:pt>
                <c:pt idx="1210" formatCode="##0.00000">
                  <c:v>14.0282497419792</c:v>
                </c:pt>
                <c:pt idx="1211" formatCode="##0.00000">
                  <c:v>14.0282497419792</c:v>
                </c:pt>
                <c:pt idx="1212" formatCode="##0.00000">
                  <c:v>14.0282497419792</c:v>
                </c:pt>
                <c:pt idx="1213" formatCode="##0.00000">
                  <c:v>14.0282497419792</c:v>
                </c:pt>
                <c:pt idx="1214" formatCode="##0.00000">
                  <c:v>14.142119609870599</c:v>
                </c:pt>
                <c:pt idx="1215" formatCode="##0.00000">
                  <c:v>14.142119609870599</c:v>
                </c:pt>
                <c:pt idx="1216" formatCode="##0.00000">
                  <c:v>14.142119609870599</c:v>
                </c:pt>
                <c:pt idx="1217" formatCode="##0.00000">
                  <c:v>14.142119609870599</c:v>
                </c:pt>
                <c:pt idx="1218" formatCode="##0.00000">
                  <c:v>14.142119609870599</c:v>
                </c:pt>
                <c:pt idx="1219" formatCode="##0.00000">
                  <c:v>14.142119609870599</c:v>
                </c:pt>
                <c:pt idx="1220" formatCode="##0.00000">
                  <c:v>14.142119609870599</c:v>
                </c:pt>
                <c:pt idx="1221" formatCode="##0.00000">
                  <c:v>14.142119609870599</c:v>
                </c:pt>
                <c:pt idx="1222" formatCode="##0.00000">
                  <c:v>14.142119609870599</c:v>
                </c:pt>
                <c:pt idx="1223" formatCode="##0.00000">
                  <c:v>14.142119609870599</c:v>
                </c:pt>
                <c:pt idx="1224" formatCode="##0.00000">
                  <c:v>14.142119609870599</c:v>
                </c:pt>
                <c:pt idx="1225" formatCode="##0.00000">
                  <c:v>14.142119609870599</c:v>
                </c:pt>
                <c:pt idx="1226" formatCode="##0.00000">
                  <c:v>14.142119609870599</c:v>
                </c:pt>
                <c:pt idx="1227" formatCode="##0.00000">
                  <c:v>14.142119609870599</c:v>
                </c:pt>
                <c:pt idx="1228" formatCode="##0.00000">
                  <c:v>14.142119609870599</c:v>
                </c:pt>
                <c:pt idx="1229" formatCode="##0.00000">
                  <c:v>14.142119609870599</c:v>
                </c:pt>
                <c:pt idx="1230" formatCode="##0.00000">
                  <c:v>14.142119609870599</c:v>
                </c:pt>
                <c:pt idx="1231" formatCode="##0.00000">
                  <c:v>14.142119609870599</c:v>
                </c:pt>
                <c:pt idx="1232" formatCode="##0.00000">
                  <c:v>14.142119609870599</c:v>
                </c:pt>
                <c:pt idx="1233" formatCode="##0.00000">
                  <c:v>14.142119609870599</c:v>
                </c:pt>
                <c:pt idx="1234" formatCode="##0.00000">
                  <c:v>14.142119609870599</c:v>
                </c:pt>
                <c:pt idx="1235" formatCode="##0.00000">
                  <c:v>14.142119609870599</c:v>
                </c:pt>
                <c:pt idx="1236" formatCode="##0.00000">
                  <c:v>14.142119609870599</c:v>
                </c:pt>
                <c:pt idx="1237" formatCode="##0.00000">
                  <c:v>14.142119609870599</c:v>
                </c:pt>
                <c:pt idx="1238" formatCode="##0.00000">
                  <c:v>14.142119609870599</c:v>
                </c:pt>
                <c:pt idx="1239" formatCode="##0.00000">
                  <c:v>14.142119609870599</c:v>
                </c:pt>
                <c:pt idx="1240" formatCode="##0.00000">
                  <c:v>14.142119609870599</c:v>
                </c:pt>
                <c:pt idx="1241" formatCode="##0.00000">
                  <c:v>14.142119609870599</c:v>
                </c:pt>
                <c:pt idx="1242" formatCode="##0.00000">
                  <c:v>14.142119609870599</c:v>
                </c:pt>
                <c:pt idx="1243" formatCode="##0.00000">
                  <c:v>14.142119609870599</c:v>
                </c:pt>
                <c:pt idx="1244" formatCode="##0.00000">
                  <c:v>14.142119609870599</c:v>
                </c:pt>
                <c:pt idx="1245" formatCode="##0.00000">
                  <c:v>14.142119609870599</c:v>
                </c:pt>
                <c:pt idx="1246" formatCode="##0.00000">
                  <c:v>14.142119609870599</c:v>
                </c:pt>
                <c:pt idx="1247" formatCode="##0.00000">
                  <c:v>14.142119609870599</c:v>
                </c:pt>
                <c:pt idx="1248" formatCode="##0.00000">
                  <c:v>14.142119609870599</c:v>
                </c:pt>
                <c:pt idx="1249" formatCode="##0.00000">
                  <c:v>14.142119609870599</c:v>
                </c:pt>
                <c:pt idx="1250" formatCode="##0.00000">
                  <c:v>14.142119609870599</c:v>
                </c:pt>
                <c:pt idx="1251" formatCode="##0.00000">
                  <c:v>14.142119609870599</c:v>
                </c:pt>
                <c:pt idx="1252" formatCode="##0.00000">
                  <c:v>14.142119609870599</c:v>
                </c:pt>
                <c:pt idx="1253" formatCode="##0.00000">
                  <c:v>14.142119609870599</c:v>
                </c:pt>
                <c:pt idx="1254" formatCode="##0.00000">
                  <c:v>14.142119609870599</c:v>
                </c:pt>
                <c:pt idx="1255" formatCode="##0.00000">
                  <c:v>14.142119609870599</c:v>
                </c:pt>
                <c:pt idx="1256" formatCode="##0.00000">
                  <c:v>14.142119609870599</c:v>
                </c:pt>
                <c:pt idx="1257" formatCode="##0.00000">
                  <c:v>14.142119609870599</c:v>
                </c:pt>
                <c:pt idx="1258" formatCode="##0.00000">
                  <c:v>14.142119609870599</c:v>
                </c:pt>
                <c:pt idx="1259" formatCode="##0.00000">
                  <c:v>14.142119609870599</c:v>
                </c:pt>
                <c:pt idx="1260" formatCode="##0.00000">
                  <c:v>14.142119609870599</c:v>
                </c:pt>
                <c:pt idx="1261" formatCode="##0.00000">
                  <c:v>14.142119609870599</c:v>
                </c:pt>
                <c:pt idx="1262" formatCode="##0.00000">
                  <c:v>14.142119609870599</c:v>
                </c:pt>
                <c:pt idx="1263" formatCode="##0.00000">
                  <c:v>14.142119609870599</c:v>
                </c:pt>
                <c:pt idx="1264" formatCode="##0.00000">
                  <c:v>14.142119609870599</c:v>
                </c:pt>
                <c:pt idx="1265" formatCode="##0.00000">
                  <c:v>14.142119609870599</c:v>
                </c:pt>
                <c:pt idx="1266" formatCode="##0.00000">
                  <c:v>14.142119609870599</c:v>
                </c:pt>
                <c:pt idx="1267" formatCode="##0.00000">
                  <c:v>14.142119609870599</c:v>
                </c:pt>
                <c:pt idx="1268" formatCode="##0.00000">
                  <c:v>14.142119609870599</c:v>
                </c:pt>
                <c:pt idx="1269" formatCode="##0.00000">
                  <c:v>14.142119609870599</c:v>
                </c:pt>
                <c:pt idx="1270" formatCode="##0.00000">
                  <c:v>14.142119609870599</c:v>
                </c:pt>
                <c:pt idx="1271" formatCode="##0.00000">
                  <c:v>14.142119609870599</c:v>
                </c:pt>
                <c:pt idx="1272" formatCode="##0.00000">
                  <c:v>14.142119609870599</c:v>
                </c:pt>
                <c:pt idx="1273" formatCode="##0.00000">
                  <c:v>14.142119609870599</c:v>
                </c:pt>
                <c:pt idx="1274" formatCode="##0.00000">
                  <c:v>14.142119609870599</c:v>
                </c:pt>
                <c:pt idx="1275" formatCode="##0.00000">
                  <c:v>14.142119609870599</c:v>
                </c:pt>
                <c:pt idx="1276" formatCode="##0.00000">
                  <c:v>14.142119609870599</c:v>
                </c:pt>
                <c:pt idx="1277" formatCode="##0.00000">
                  <c:v>14.142119609870599</c:v>
                </c:pt>
                <c:pt idx="1278" formatCode="##0.00000">
                  <c:v>14.142119609870599</c:v>
                </c:pt>
                <c:pt idx="1279" formatCode="##0.00000">
                  <c:v>14.142119609870599</c:v>
                </c:pt>
                <c:pt idx="1280" formatCode="##0.00000">
                  <c:v>14.142119609870599</c:v>
                </c:pt>
                <c:pt idx="1281" formatCode="##0.00000">
                  <c:v>14.142119609870599</c:v>
                </c:pt>
                <c:pt idx="1282" formatCode="##0.00000">
                  <c:v>14.142119609870599</c:v>
                </c:pt>
                <c:pt idx="1283" formatCode="##0.00000">
                  <c:v>14.142119609870599</c:v>
                </c:pt>
                <c:pt idx="1284" formatCode="##0.00000">
                  <c:v>14.142119609870599</c:v>
                </c:pt>
                <c:pt idx="1285" formatCode="##0.00000">
                  <c:v>14.142119609870599</c:v>
                </c:pt>
                <c:pt idx="1286" formatCode="##0.00000">
                  <c:v>14.142119609870599</c:v>
                </c:pt>
                <c:pt idx="1287" formatCode="##0.00000">
                  <c:v>14.142119609870599</c:v>
                </c:pt>
                <c:pt idx="1288" formatCode="##0.00000">
                  <c:v>14.142119609870599</c:v>
                </c:pt>
                <c:pt idx="1289" formatCode="##0.00000">
                  <c:v>14.142119609870599</c:v>
                </c:pt>
                <c:pt idx="1290" formatCode="##0.00000">
                  <c:v>14.142119609870599</c:v>
                </c:pt>
                <c:pt idx="1291" formatCode="##0.00000">
                  <c:v>14.142119609870599</c:v>
                </c:pt>
                <c:pt idx="1292" formatCode="##0.00000">
                  <c:v>14.142119609870599</c:v>
                </c:pt>
                <c:pt idx="1293" formatCode="##0.00000">
                  <c:v>14.142119609870599</c:v>
                </c:pt>
                <c:pt idx="1294" formatCode="##0.00000">
                  <c:v>14.142119609870599</c:v>
                </c:pt>
                <c:pt idx="1295" formatCode="##0.00000">
                  <c:v>14.142119609870599</c:v>
                </c:pt>
                <c:pt idx="1296" formatCode="##0.00000">
                  <c:v>14.142119609870599</c:v>
                </c:pt>
                <c:pt idx="1297" formatCode="##0.00000">
                  <c:v>14.142119609870599</c:v>
                </c:pt>
                <c:pt idx="1298" formatCode="##0.00000">
                  <c:v>14.142119609870599</c:v>
                </c:pt>
                <c:pt idx="1299" formatCode="##0.00000">
                  <c:v>14.142119609870599</c:v>
                </c:pt>
                <c:pt idx="1300" formatCode="##0.00000">
                  <c:v>14.142119609870599</c:v>
                </c:pt>
                <c:pt idx="1301" formatCode="##0.00000">
                  <c:v>14.142119609870599</c:v>
                </c:pt>
                <c:pt idx="1302" formatCode="##0.00000">
                  <c:v>14.142119609870599</c:v>
                </c:pt>
                <c:pt idx="1303" formatCode="##0.00000">
                  <c:v>14.142119609870599</c:v>
                </c:pt>
                <c:pt idx="1304" formatCode="##0.00000">
                  <c:v>14.142119609870599</c:v>
                </c:pt>
                <c:pt idx="1305" formatCode="##0.00000">
                  <c:v>14.142119609870599</c:v>
                </c:pt>
                <c:pt idx="1306" formatCode="##0.00000">
                  <c:v>14.142119609870599</c:v>
                </c:pt>
                <c:pt idx="1307" formatCode="##0.00000">
                  <c:v>14.142119609870599</c:v>
                </c:pt>
                <c:pt idx="1308" formatCode="##0.00000">
                  <c:v>14.142119609870599</c:v>
                </c:pt>
                <c:pt idx="1309" formatCode="##0.00000">
                  <c:v>14.142119609870599</c:v>
                </c:pt>
                <c:pt idx="1310" formatCode="##0.00000">
                  <c:v>14.142119609870599</c:v>
                </c:pt>
                <c:pt idx="1311" formatCode="##0.00000">
                  <c:v>14.142119609870599</c:v>
                </c:pt>
                <c:pt idx="1312" formatCode="##0.00000">
                  <c:v>14.142119609870599</c:v>
                </c:pt>
                <c:pt idx="1313" formatCode="##0.00000">
                  <c:v>14.142119609870599</c:v>
                </c:pt>
                <c:pt idx="1314" formatCode="##0.00000">
                  <c:v>14.142119609870599</c:v>
                </c:pt>
                <c:pt idx="1315" formatCode="#0.000000">
                  <c:v>14.269128308672601</c:v>
                </c:pt>
                <c:pt idx="1316" formatCode="#0.000000">
                  <c:v>14.269128308672601</c:v>
                </c:pt>
                <c:pt idx="1317" formatCode="#0.000000">
                  <c:v>14.269128308672601</c:v>
                </c:pt>
                <c:pt idx="1318" formatCode="#0.000000">
                  <c:v>14.269128308672601</c:v>
                </c:pt>
                <c:pt idx="1319" formatCode="#0.000000">
                  <c:v>14.269128308672601</c:v>
                </c:pt>
                <c:pt idx="1320" formatCode="#0.000000">
                  <c:v>14.269128308672601</c:v>
                </c:pt>
                <c:pt idx="1321" formatCode="#0.000000">
                  <c:v>14.269128308672601</c:v>
                </c:pt>
                <c:pt idx="1322" formatCode="#0.000000">
                  <c:v>14.269128308672601</c:v>
                </c:pt>
                <c:pt idx="1323" formatCode="#0.000000">
                  <c:v>14.269128308672601</c:v>
                </c:pt>
                <c:pt idx="1324" formatCode="#0.000000">
                  <c:v>14.269128308672601</c:v>
                </c:pt>
                <c:pt idx="1325" formatCode="#0.000000">
                  <c:v>14.3978533412422</c:v>
                </c:pt>
                <c:pt idx="1326" formatCode="#0.000000">
                  <c:v>14.3978533412422</c:v>
                </c:pt>
                <c:pt idx="1327" formatCode="#0.000000">
                  <c:v>14.3978533412422</c:v>
                </c:pt>
                <c:pt idx="1328" formatCode="#0.000000">
                  <c:v>14.3978533412422</c:v>
                </c:pt>
                <c:pt idx="1329" formatCode="#0.000000">
                  <c:v>14.3978533412422</c:v>
                </c:pt>
                <c:pt idx="1330" formatCode="#0.000000">
                  <c:v>14.3978533412422</c:v>
                </c:pt>
                <c:pt idx="1331" formatCode="#0.000000">
                  <c:v>14.3978533412422</c:v>
                </c:pt>
                <c:pt idx="1332" formatCode="#0.000000">
                  <c:v>14.3978533412422</c:v>
                </c:pt>
                <c:pt idx="1333" formatCode="#0.000000">
                  <c:v>14.3978533412422</c:v>
                </c:pt>
                <c:pt idx="1334" formatCode="#0.000000">
                  <c:v>14.3978533412422</c:v>
                </c:pt>
                <c:pt idx="1335" formatCode="#0.000000">
                  <c:v>14.3978533412422</c:v>
                </c:pt>
                <c:pt idx="1336" formatCode="#0.000000">
                  <c:v>14.3978533412422</c:v>
                </c:pt>
                <c:pt idx="1337" formatCode="#0.000000">
                  <c:v>14.3978533412422</c:v>
                </c:pt>
                <c:pt idx="1338" formatCode="#0.000000">
                  <c:v>14.3978533412422</c:v>
                </c:pt>
                <c:pt idx="1339" formatCode="#0.000000">
                  <c:v>14.3978533412422</c:v>
                </c:pt>
                <c:pt idx="1340" formatCode="#0.000000">
                  <c:v>14.3978533412422</c:v>
                </c:pt>
                <c:pt idx="1341" formatCode="#0.000000">
                  <c:v>14.3978533412422</c:v>
                </c:pt>
                <c:pt idx="1342" formatCode="#0.000000">
                  <c:v>14.3978533412422</c:v>
                </c:pt>
                <c:pt idx="1343" formatCode="#0.000000">
                  <c:v>14.3978533412422</c:v>
                </c:pt>
                <c:pt idx="1344" formatCode="#0.000000">
                  <c:v>14.3978533412422</c:v>
                </c:pt>
                <c:pt idx="1345" formatCode="#0.000000">
                  <c:v>14.3978533412422</c:v>
                </c:pt>
                <c:pt idx="1346" formatCode="#0.000000">
                  <c:v>14.3978533412422</c:v>
                </c:pt>
                <c:pt idx="1347" formatCode="#0.000000">
                  <c:v>14.3978533412422</c:v>
                </c:pt>
                <c:pt idx="1348" formatCode="#0.000000">
                  <c:v>14.3978533412422</c:v>
                </c:pt>
                <c:pt idx="1349" formatCode="#0.000000">
                  <c:v>14.3978533412422</c:v>
                </c:pt>
                <c:pt idx="1350" formatCode="#0.000000">
                  <c:v>14.3978533412422</c:v>
                </c:pt>
                <c:pt idx="1351" formatCode="#0.000000">
                  <c:v>14.3978533412422</c:v>
                </c:pt>
                <c:pt idx="1352" formatCode="#0.000000">
                  <c:v>14.3978533412422</c:v>
                </c:pt>
                <c:pt idx="1353" formatCode="#0.000000">
                  <c:v>14.3978533412422</c:v>
                </c:pt>
                <c:pt idx="1354" formatCode="#0.000000">
                  <c:v>14.3978533412422</c:v>
                </c:pt>
                <c:pt idx="1355" formatCode="#0.000000">
                  <c:v>14.3978533412422</c:v>
                </c:pt>
                <c:pt idx="1356" formatCode="#0.000000">
                  <c:v>14.3978533412422</c:v>
                </c:pt>
                <c:pt idx="1357" formatCode="#0.000000">
                  <c:v>14.3978533412422</c:v>
                </c:pt>
                <c:pt idx="1358" formatCode="#0.000000">
                  <c:v>14.3978533412422</c:v>
                </c:pt>
                <c:pt idx="1359" formatCode="#0.000000">
                  <c:v>14.3978533412422</c:v>
                </c:pt>
                <c:pt idx="1360" formatCode="#0.000000">
                  <c:v>14.3978533412422</c:v>
                </c:pt>
                <c:pt idx="1361" formatCode="#0.000000">
                  <c:v>14.3978533412422</c:v>
                </c:pt>
                <c:pt idx="1362" formatCode="#0.000000">
                  <c:v>14.3978533412422</c:v>
                </c:pt>
                <c:pt idx="1363" formatCode="#0.000000">
                  <c:v>14.3978533412422</c:v>
                </c:pt>
                <c:pt idx="1364" formatCode="#0.000000">
                  <c:v>14.3978533412422</c:v>
                </c:pt>
                <c:pt idx="1365" formatCode="#0.000000">
                  <c:v>14.3978533412422</c:v>
                </c:pt>
                <c:pt idx="1366" formatCode="#0.000000">
                  <c:v>14.3978533412422</c:v>
                </c:pt>
                <c:pt idx="1367" formatCode="#0.000000">
                  <c:v>14.3978533412422</c:v>
                </c:pt>
                <c:pt idx="1368" formatCode="#0.000000">
                  <c:v>14.3978533412422</c:v>
                </c:pt>
                <c:pt idx="1369" formatCode="#0.000000">
                  <c:v>14.3978533412422</c:v>
                </c:pt>
                <c:pt idx="1370" formatCode="#0.000000">
                  <c:v>14.3978533412422</c:v>
                </c:pt>
                <c:pt idx="1371" formatCode="#0.000000">
                  <c:v>14.3978533412422</c:v>
                </c:pt>
                <c:pt idx="1372" formatCode="#0.000000">
                  <c:v>14.3978533412422</c:v>
                </c:pt>
                <c:pt idx="1373" formatCode="#0.000000">
                  <c:v>14.3978533412422</c:v>
                </c:pt>
                <c:pt idx="1374" formatCode="#0.000000">
                  <c:v>14.3978533412422</c:v>
                </c:pt>
                <c:pt idx="1375" formatCode="#0.000000">
                  <c:v>14.3978533412422</c:v>
                </c:pt>
                <c:pt idx="1376" formatCode="#0.000000">
                  <c:v>14.3978533412422</c:v>
                </c:pt>
                <c:pt idx="1377" formatCode="#0.000000">
                  <c:v>14.3978533412422</c:v>
                </c:pt>
                <c:pt idx="1378" formatCode="#0.000000">
                  <c:v>14.3978533412422</c:v>
                </c:pt>
                <c:pt idx="1379" formatCode="#0.000000">
                  <c:v>14.3978533412422</c:v>
                </c:pt>
                <c:pt idx="1380" formatCode="#0.000000">
                  <c:v>14.3978533412422</c:v>
                </c:pt>
                <c:pt idx="1381" formatCode="#0.000000">
                  <c:v>14.3978533412422</c:v>
                </c:pt>
                <c:pt idx="1382" formatCode="#0.000000">
                  <c:v>14.5356989880356</c:v>
                </c:pt>
                <c:pt idx="1383" formatCode="#0.000000">
                  <c:v>14.5356989880356</c:v>
                </c:pt>
                <c:pt idx="1384" formatCode="#0.000000">
                  <c:v>14.5356989880356</c:v>
                </c:pt>
                <c:pt idx="1385" formatCode="#0.000000">
                  <c:v>14.5356989880356</c:v>
                </c:pt>
                <c:pt idx="1386" formatCode="#0.000000">
                  <c:v>14.5356989880356</c:v>
                </c:pt>
                <c:pt idx="1387" formatCode="#0.000000">
                  <c:v>14.5356989880356</c:v>
                </c:pt>
                <c:pt idx="1388" formatCode="#0.000000">
                  <c:v>14.5356989880356</c:v>
                </c:pt>
                <c:pt idx="1389" formatCode="#0.000000">
                  <c:v>14.5356989880356</c:v>
                </c:pt>
                <c:pt idx="1390" formatCode="#0.000000">
                  <c:v>14.5356989880356</c:v>
                </c:pt>
                <c:pt idx="1391" formatCode="#0.000000">
                  <c:v>14.5356989880356</c:v>
                </c:pt>
                <c:pt idx="1392" formatCode="#0.000000">
                  <c:v>14.5356989880356</c:v>
                </c:pt>
                <c:pt idx="1393" formatCode="#0.000000">
                  <c:v>14.5356989880356</c:v>
                </c:pt>
                <c:pt idx="1394" formatCode="#0.000000">
                  <c:v>14.5356989880356</c:v>
                </c:pt>
                <c:pt idx="1395" formatCode="#0.000000">
                  <c:v>14.5356989880356</c:v>
                </c:pt>
                <c:pt idx="1396" formatCode="#0.000000">
                  <c:v>14.5356989880356</c:v>
                </c:pt>
                <c:pt idx="1397" formatCode="#0.000000">
                  <c:v>14.5356989880356</c:v>
                </c:pt>
                <c:pt idx="1398" formatCode="#0.000000">
                  <c:v>14.5356989880356</c:v>
                </c:pt>
                <c:pt idx="1399" formatCode="#0.000000">
                  <c:v>14.5356989880356</c:v>
                </c:pt>
                <c:pt idx="1400" formatCode="#0.000000">
                  <c:v>14.5356989880356</c:v>
                </c:pt>
                <c:pt idx="1401" formatCode="#0.000000">
                  <c:v>14.5356989880356</c:v>
                </c:pt>
                <c:pt idx="1402" formatCode="#0.000000">
                  <c:v>14.5356989880356</c:v>
                </c:pt>
                <c:pt idx="1403" formatCode="#0.000000">
                  <c:v>14.5356989880356</c:v>
                </c:pt>
                <c:pt idx="1404" formatCode="#0.000000">
                  <c:v>14.5356989880356</c:v>
                </c:pt>
                <c:pt idx="1405" formatCode="#0.000000">
                  <c:v>14.5356989880356</c:v>
                </c:pt>
                <c:pt idx="1406" formatCode="#0.000000">
                  <c:v>14.5356989880356</c:v>
                </c:pt>
                <c:pt idx="1407" formatCode="#0.000000">
                  <c:v>14.5356989880356</c:v>
                </c:pt>
                <c:pt idx="1408" formatCode="#0.000000">
                  <c:v>14.5356989880356</c:v>
                </c:pt>
                <c:pt idx="1409" formatCode="#0.000000">
                  <c:v>14.5356989880356</c:v>
                </c:pt>
                <c:pt idx="1410" formatCode="#0.000000">
                  <c:v>14.5356989880356</c:v>
                </c:pt>
                <c:pt idx="1411" formatCode="#0.000000">
                  <c:v>14.5356989880356</c:v>
                </c:pt>
                <c:pt idx="1412" formatCode="#0.000000">
                  <c:v>14.5356989880356</c:v>
                </c:pt>
                <c:pt idx="1413" formatCode="#0.000000">
                  <c:v>14.5356989880356</c:v>
                </c:pt>
                <c:pt idx="1414" formatCode="#0.000000">
                  <c:v>14.678855271137801</c:v>
                </c:pt>
                <c:pt idx="1415" formatCode="#0.000000">
                  <c:v>14.678855271137801</c:v>
                </c:pt>
                <c:pt idx="1416" formatCode="#0.000000">
                  <c:v>14.678855271137801</c:v>
                </c:pt>
                <c:pt idx="1417" formatCode="#0.000000">
                  <c:v>14.678855271137801</c:v>
                </c:pt>
                <c:pt idx="1418" formatCode="#0.000000">
                  <c:v>14.678855271137801</c:v>
                </c:pt>
                <c:pt idx="1419" formatCode="#0.000000">
                  <c:v>14.678855271137801</c:v>
                </c:pt>
                <c:pt idx="1420" formatCode="#0.000000">
                  <c:v>14.678855271137801</c:v>
                </c:pt>
                <c:pt idx="1421" formatCode="#0.000000">
                  <c:v>14.678855271137801</c:v>
                </c:pt>
                <c:pt idx="1422" formatCode="#0.000000">
                  <c:v>14.678855271137801</c:v>
                </c:pt>
                <c:pt idx="1423" formatCode="#0.000000">
                  <c:v>14.678855271137801</c:v>
                </c:pt>
                <c:pt idx="1424" formatCode="#0.000000">
                  <c:v>14.678855271137801</c:v>
                </c:pt>
                <c:pt idx="1425" formatCode="#0.000000">
                  <c:v>14.678855271137801</c:v>
                </c:pt>
                <c:pt idx="1426" formatCode="#0.000000">
                  <c:v>14.678855271137801</c:v>
                </c:pt>
                <c:pt idx="1427" formatCode="#0.000000">
                  <c:v>14.678855271137801</c:v>
                </c:pt>
                <c:pt idx="1428" formatCode="#0.000000">
                  <c:v>14.678855271137801</c:v>
                </c:pt>
                <c:pt idx="1429" formatCode="#0.000000">
                  <c:v>14.678855271137801</c:v>
                </c:pt>
                <c:pt idx="1430" formatCode="#0.000000">
                  <c:v>14.678855271137801</c:v>
                </c:pt>
                <c:pt idx="1431" formatCode="#0.000000">
                  <c:v>14.678855271137801</c:v>
                </c:pt>
                <c:pt idx="1432" formatCode="#0.000000">
                  <c:v>14.678855271137801</c:v>
                </c:pt>
                <c:pt idx="1433" formatCode="#0.000000">
                  <c:v>14.678855271137801</c:v>
                </c:pt>
                <c:pt idx="1434" formatCode="#0.000000">
                  <c:v>14.678855271137801</c:v>
                </c:pt>
                <c:pt idx="1435" formatCode="#0.000000">
                  <c:v>14.678855271137801</c:v>
                </c:pt>
                <c:pt idx="1436" formatCode="#0.000000">
                  <c:v>14.8257074995868</c:v>
                </c:pt>
                <c:pt idx="1437" formatCode="#0.000000">
                  <c:v>14.8257074995868</c:v>
                </c:pt>
                <c:pt idx="1438" formatCode="#0.000000">
                  <c:v>14.8257074995868</c:v>
                </c:pt>
                <c:pt idx="1439" formatCode="#0.000000">
                  <c:v>14.8257074995868</c:v>
                </c:pt>
                <c:pt idx="1440" formatCode="#0.000000">
                  <c:v>14.8257074995868</c:v>
                </c:pt>
                <c:pt idx="1441" formatCode="#0.000000">
                  <c:v>14.8257074995868</c:v>
                </c:pt>
                <c:pt idx="1442" formatCode="#0.000000">
                  <c:v>14.8257074995868</c:v>
                </c:pt>
                <c:pt idx="1443" formatCode="#0.000000">
                  <c:v>14.8257074995868</c:v>
                </c:pt>
                <c:pt idx="1444" formatCode="#0.000000">
                  <c:v>14.8257074995868</c:v>
                </c:pt>
                <c:pt idx="1445" formatCode="#0.000000">
                  <c:v>14.8257074995868</c:v>
                </c:pt>
                <c:pt idx="1446" formatCode="#0.000000">
                  <c:v>14.8257074995868</c:v>
                </c:pt>
                <c:pt idx="1447" formatCode="#0.000000">
                  <c:v>14.8257074995868</c:v>
                </c:pt>
                <c:pt idx="1448" formatCode="#0.000000">
                  <c:v>14.8257074995868</c:v>
                </c:pt>
                <c:pt idx="1449" formatCode="#0.000000">
                  <c:v>14.8257074995868</c:v>
                </c:pt>
                <c:pt idx="1450" formatCode="#0.000000">
                  <c:v>14.8257074995868</c:v>
                </c:pt>
                <c:pt idx="1451" formatCode="#0.000000">
                  <c:v>14.8257074995868</c:v>
                </c:pt>
                <c:pt idx="1452" formatCode="#0.000000">
                  <c:v>14.8257074995868</c:v>
                </c:pt>
                <c:pt idx="1453" formatCode="#0.000000">
                  <c:v>14.8257074995868</c:v>
                </c:pt>
                <c:pt idx="1454" formatCode="#0.000000">
                  <c:v>14.8257074995868</c:v>
                </c:pt>
                <c:pt idx="1455" formatCode="#0.000000">
                  <c:v>14.8257074995868</c:v>
                </c:pt>
                <c:pt idx="1456" formatCode="#0.000000">
                  <c:v>14.8257074995868</c:v>
                </c:pt>
                <c:pt idx="1457" formatCode="#0.000000">
                  <c:v>14.8257074995868</c:v>
                </c:pt>
                <c:pt idx="1458" formatCode="#0.000000">
                  <c:v>14.8257074995868</c:v>
                </c:pt>
                <c:pt idx="1459" formatCode="#0.000000">
                  <c:v>14.8257074995868</c:v>
                </c:pt>
                <c:pt idx="1460" formatCode="#0.000000">
                  <c:v>14.8257074995868</c:v>
                </c:pt>
                <c:pt idx="1461" formatCode="#0.000000">
                  <c:v>14.8257074995868</c:v>
                </c:pt>
                <c:pt idx="1462" formatCode="#0.000000">
                  <c:v>14.8257074995868</c:v>
                </c:pt>
                <c:pt idx="1463" formatCode="#0.000000">
                  <c:v>14.8257074995868</c:v>
                </c:pt>
                <c:pt idx="1464" formatCode="#0.000000">
                  <c:v>14.8257074995868</c:v>
                </c:pt>
                <c:pt idx="1465" formatCode="#0.000000">
                  <c:v>14.8257074995868</c:v>
                </c:pt>
                <c:pt idx="1466" formatCode="#0.000000">
                  <c:v>14.8257074995868</c:v>
                </c:pt>
                <c:pt idx="1467" formatCode="#0.000000">
                  <c:v>14.8257074995868</c:v>
                </c:pt>
                <c:pt idx="1468" formatCode="#0.000000">
                  <c:v>14.8257074995868</c:v>
                </c:pt>
                <c:pt idx="1469" formatCode="#0.000000">
                  <c:v>14.8257074995868</c:v>
                </c:pt>
                <c:pt idx="1470" formatCode="#0.000000">
                  <c:v>14.8257074995868</c:v>
                </c:pt>
                <c:pt idx="1471" formatCode="#0.000000">
                  <c:v>14.978898673148599</c:v>
                </c:pt>
                <c:pt idx="1472" formatCode="#0.000000">
                  <c:v>14.978898673148599</c:v>
                </c:pt>
                <c:pt idx="1473" formatCode="#0.000000">
                  <c:v>14.978898673148599</c:v>
                </c:pt>
                <c:pt idx="1474" formatCode="#0.000000">
                  <c:v>14.978898673148599</c:v>
                </c:pt>
                <c:pt idx="1475" formatCode="#0.000000">
                  <c:v>14.978898673148599</c:v>
                </c:pt>
                <c:pt idx="1476" formatCode="#0.000000">
                  <c:v>14.978898673148599</c:v>
                </c:pt>
                <c:pt idx="1477" formatCode="#0.000000">
                  <c:v>14.978898673148599</c:v>
                </c:pt>
                <c:pt idx="1478" formatCode="#0.000000">
                  <c:v>14.978898673148599</c:v>
                </c:pt>
                <c:pt idx="1479" formatCode="#0.000000">
                  <c:v>14.978898673148599</c:v>
                </c:pt>
                <c:pt idx="1480" formatCode="#0.000000">
                  <c:v>14.978898673148599</c:v>
                </c:pt>
                <c:pt idx="1481" formatCode="#0.000000">
                  <c:v>14.978898673148599</c:v>
                </c:pt>
                <c:pt idx="1482" formatCode="#0.000000">
                  <c:v>14.978898673148599</c:v>
                </c:pt>
                <c:pt idx="1483" formatCode="#0.000000">
                  <c:v>14.978898673148599</c:v>
                </c:pt>
                <c:pt idx="1484" formatCode="#0.000000">
                  <c:v>14.978898673148599</c:v>
                </c:pt>
                <c:pt idx="1485" formatCode="#0.000000">
                  <c:v>14.978898673148599</c:v>
                </c:pt>
                <c:pt idx="1486" formatCode="#0.000000">
                  <c:v>14.978898673148599</c:v>
                </c:pt>
                <c:pt idx="1487" formatCode="#0.000000">
                  <c:v>14.978898673148599</c:v>
                </c:pt>
                <c:pt idx="1488" formatCode="#0.000000">
                  <c:v>14.978898673148599</c:v>
                </c:pt>
                <c:pt idx="1489" formatCode="#0.000000">
                  <c:v>14.978898673148599</c:v>
                </c:pt>
                <c:pt idx="1490" formatCode="#0.000000">
                  <c:v>14.978898673148599</c:v>
                </c:pt>
                <c:pt idx="1491" formatCode="#0.000000">
                  <c:v>14.978898673148599</c:v>
                </c:pt>
                <c:pt idx="1492" formatCode="#0.000000">
                  <c:v>14.978898673148599</c:v>
                </c:pt>
                <c:pt idx="1493" formatCode="#0.000000">
                  <c:v>14.978898673148599</c:v>
                </c:pt>
                <c:pt idx="1494" formatCode="#0.000000">
                  <c:v>14.978898673148599</c:v>
                </c:pt>
                <c:pt idx="1495" formatCode="#0.000000">
                  <c:v>14.978898673148599</c:v>
                </c:pt>
                <c:pt idx="1496" formatCode="#0.000000">
                  <c:v>14.978898673148599</c:v>
                </c:pt>
                <c:pt idx="1497" formatCode="##0.00000">
                  <c:v>15.137520130847999</c:v>
                </c:pt>
                <c:pt idx="1498" formatCode="##0.00000">
                  <c:v>15.137520130847999</c:v>
                </c:pt>
                <c:pt idx="1499" formatCode="##0.00000">
                  <c:v>15.137520130847999</c:v>
                </c:pt>
                <c:pt idx="1500" formatCode="##0.00000">
                  <c:v>15.137520130847999</c:v>
                </c:pt>
                <c:pt idx="1501" formatCode="##0.00000">
                  <c:v>15.137520130847999</c:v>
                </c:pt>
                <c:pt idx="1502" formatCode="##0.00000">
                  <c:v>15.137520130847999</c:v>
                </c:pt>
                <c:pt idx="1503" formatCode="##0.00000">
                  <c:v>15.137520130847999</c:v>
                </c:pt>
                <c:pt idx="1504" formatCode="##0.00000">
                  <c:v>15.137520130847999</c:v>
                </c:pt>
                <c:pt idx="1505" formatCode="##0.00000">
                  <c:v>15.137520130847999</c:v>
                </c:pt>
                <c:pt idx="1506" formatCode="##0.00000">
                  <c:v>15.137520130847999</c:v>
                </c:pt>
                <c:pt idx="1507" formatCode="##0.00000">
                  <c:v>15.137520130847999</c:v>
                </c:pt>
                <c:pt idx="1508" formatCode="##0.00000">
                  <c:v>15.137520130847999</c:v>
                </c:pt>
                <c:pt idx="1509" formatCode="##0.00000">
                  <c:v>15.137520130847999</c:v>
                </c:pt>
                <c:pt idx="1510" formatCode="##0.00000">
                  <c:v>15.137520130847999</c:v>
                </c:pt>
                <c:pt idx="1511" formatCode="##0.00000">
                  <c:v>15.137520130847999</c:v>
                </c:pt>
                <c:pt idx="1512" formatCode="##0.00000">
                  <c:v>15.137520130847999</c:v>
                </c:pt>
                <c:pt idx="1513" formatCode="##0.00000">
                  <c:v>15.137520130847999</c:v>
                </c:pt>
                <c:pt idx="1514" formatCode="##0.00000">
                  <c:v>15.137520130847999</c:v>
                </c:pt>
                <c:pt idx="1515" formatCode="##0.00000">
                  <c:v>15.137520130847999</c:v>
                </c:pt>
                <c:pt idx="1516" formatCode="##0.00000">
                  <c:v>15.137520130847999</c:v>
                </c:pt>
                <c:pt idx="1517" formatCode="##0.00000">
                  <c:v>15.137520130847999</c:v>
                </c:pt>
                <c:pt idx="1518" formatCode="##0.00000">
                  <c:v>15.137520130847999</c:v>
                </c:pt>
                <c:pt idx="1519" formatCode="##0.00000">
                  <c:v>15.137520130847999</c:v>
                </c:pt>
                <c:pt idx="1520" formatCode="##0.00000">
                  <c:v>15.137520130847999</c:v>
                </c:pt>
                <c:pt idx="1521" formatCode="##0.00000">
                  <c:v>15.137520130847999</c:v>
                </c:pt>
                <c:pt idx="1522" formatCode="##0.00000">
                  <c:v>15.137520130847999</c:v>
                </c:pt>
                <c:pt idx="1523" formatCode="##0.00000">
                  <c:v>15.137520130847999</c:v>
                </c:pt>
                <c:pt idx="1524" formatCode="##0.00000">
                  <c:v>15.137520130847999</c:v>
                </c:pt>
                <c:pt idx="1525" formatCode="##0.00000">
                  <c:v>15.137520130847999</c:v>
                </c:pt>
                <c:pt idx="1526" formatCode="##0.00000">
                  <c:v>15.137520130847999</c:v>
                </c:pt>
                <c:pt idx="1527" formatCode="##0.00000">
                  <c:v>15.137520130847999</c:v>
                </c:pt>
                <c:pt idx="1528" formatCode="##0.00000">
                  <c:v>15.137520130847999</c:v>
                </c:pt>
                <c:pt idx="1529" formatCode="##0.00000">
                  <c:v>15.137520130847999</c:v>
                </c:pt>
                <c:pt idx="1530" formatCode="##0.00000">
                  <c:v>15.137520130847999</c:v>
                </c:pt>
                <c:pt idx="1531" formatCode="##0.00000">
                  <c:v>15.137520130847999</c:v>
                </c:pt>
                <c:pt idx="1532" formatCode="##0.00000">
                  <c:v>15.137520130847999</c:v>
                </c:pt>
                <c:pt idx="1533" formatCode="##0.00000">
                  <c:v>15.137520130847999</c:v>
                </c:pt>
                <c:pt idx="1534" formatCode="##0.00000">
                  <c:v>15.137520130847999</c:v>
                </c:pt>
                <c:pt idx="1535" formatCode="##0.00000">
                  <c:v>15.137520130847999</c:v>
                </c:pt>
                <c:pt idx="1536" formatCode="##0.00000">
                  <c:v>15.137520130847999</c:v>
                </c:pt>
                <c:pt idx="1537" formatCode="##0.00000">
                  <c:v>15.137520130847999</c:v>
                </c:pt>
                <c:pt idx="1538" formatCode="##0.00000">
                  <c:v>15.137520130847999</c:v>
                </c:pt>
                <c:pt idx="1539" formatCode="##0.00000">
                  <c:v>15.137520130847999</c:v>
                </c:pt>
                <c:pt idx="1540" formatCode="##0.00000">
                  <c:v>15.137520130847999</c:v>
                </c:pt>
                <c:pt idx="1541" formatCode="##0.00000">
                  <c:v>15.137520130847999</c:v>
                </c:pt>
                <c:pt idx="1542" formatCode="##0.00000">
                  <c:v>15.137520130847999</c:v>
                </c:pt>
                <c:pt idx="1543" formatCode="##0.00000">
                  <c:v>15.137520130847999</c:v>
                </c:pt>
                <c:pt idx="1544" formatCode="##0.00000">
                  <c:v>15.137520130847999</c:v>
                </c:pt>
                <c:pt idx="1545" formatCode="##0.00000">
                  <c:v>15.137520130847999</c:v>
                </c:pt>
                <c:pt idx="1546" formatCode="##0.00000">
                  <c:v>15.137520130847999</c:v>
                </c:pt>
                <c:pt idx="1547" formatCode="##0.00000">
                  <c:v>15.137520130847999</c:v>
                </c:pt>
                <c:pt idx="1548" formatCode="##0.00000">
                  <c:v>15.137520130847999</c:v>
                </c:pt>
                <c:pt idx="1549" formatCode="##0.00000">
                  <c:v>15.137520130847999</c:v>
                </c:pt>
                <c:pt idx="1550" formatCode="##0.00000">
                  <c:v>15.137520130847999</c:v>
                </c:pt>
                <c:pt idx="1551" formatCode="##0.00000">
                  <c:v>15.137520130847999</c:v>
                </c:pt>
                <c:pt idx="1552" formatCode="##0.00000">
                  <c:v>15.137520130847999</c:v>
                </c:pt>
                <c:pt idx="1553" formatCode="#0.000000">
                  <c:v>15.3100048460292</c:v>
                </c:pt>
                <c:pt idx="1554" formatCode="#0.000000">
                  <c:v>15.3100048460292</c:v>
                </c:pt>
                <c:pt idx="1555" formatCode="#0.000000">
                  <c:v>15.3100048460292</c:v>
                </c:pt>
                <c:pt idx="1556" formatCode="#0.000000">
                  <c:v>15.3100048460292</c:v>
                </c:pt>
                <c:pt idx="1557" formatCode="#0.000000">
                  <c:v>15.3100048460292</c:v>
                </c:pt>
                <c:pt idx="1558" formatCode="#0.000000">
                  <c:v>15.3100048460292</c:v>
                </c:pt>
                <c:pt idx="1559" formatCode="#0.000000">
                  <c:v>15.3100048460292</c:v>
                </c:pt>
                <c:pt idx="1560" formatCode="#0.000000">
                  <c:v>15.3100048460292</c:v>
                </c:pt>
                <c:pt idx="1561" formatCode="#0.000000">
                  <c:v>15.3100048460292</c:v>
                </c:pt>
                <c:pt idx="1562" formatCode="#0.000000">
                  <c:v>15.3100048460292</c:v>
                </c:pt>
                <c:pt idx="1563" formatCode="#0.000000">
                  <c:v>15.3100048460292</c:v>
                </c:pt>
                <c:pt idx="1564" formatCode="#0.000000">
                  <c:v>15.3100048460292</c:v>
                </c:pt>
                <c:pt idx="1565" formatCode="#0.000000">
                  <c:v>15.3100048460292</c:v>
                </c:pt>
                <c:pt idx="1566" formatCode="#0.000000">
                  <c:v>15.3100048460292</c:v>
                </c:pt>
                <c:pt idx="1567" formatCode="#0.000000">
                  <c:v>15.3100048460292</c:v>
                </c:pt>
                <c:pt idx="1568" formatCode="#0.000000">
                  <c:v>15.3100048460292</c:v>
                </c:pt>
                <c:pt idx="1569" formatCode="#0.000000">
                  <c:v>15.3100048460292</c:v>
                </c:pt>
                <c:pt idx="1570" formatCode="#0.000000">
                  <c:v>15.3100048460292</c:v>
                </c:pt>
                <c:pt idx="1571" formatCode="#0.000000">
                  <c:v>15.3100048460292</c:v>
                </c:pt>
                <c:pt idx="1572" formatCode="#0.000000">
                  <c:v>15.3100048460292</c:v>
                </c:pt>
                <c:pt idx="1573" formatCode="#0.000000">
                  <c:v>15.3100048460292</c:v>
                </c:pt>
                <c:pt idx="1574" formatCode="#0.000000">
                  <c:v>15.3100048460292</c:v>
                </c:pt>
                <c:pt idx="1575" formatCode="#0.000000">
                  <c:v>15.3100048460292</c:v>
                </c:pt>
                <c:pt idx="1576" formatCode="#0.000000">
                  <c:v>15.3100048460292</c:v>
                </c:pt>
                <c:pt idx="1577" formatCode="#0.000000">
                  <c:v>15.3100048460292</c:v>
                </c:pt>
                <c:pt idx="1578" formatCode="#0.000000">
                  <c:v>15.3100048460292</c:v>
                </c:pt>
                <c:pt idx="1579" formatCode="#0.000000">
                  <c:v>15.3100048460292</c:v>
                </c:pt>
                <c:pt idx="1580" formatCode="#0.000000">
                  <c:v>15.3100048460292</c:v>
                </c:pt>
                <c:pt idx="1581" formatCode="#0.000000">
                  <c:v>15.3100048460292</c:v>
                </c:pt>
                <c:pt idx="1582" formatCode="#0.000000">
                  <c:v>15.3100048460292</c:v>
                </c:pt>
                <c:pt idx="1583" formatCode="#0.000000">
                  <c:v>15.3100048460292</c:v>
                </c:pt>
                <c:pt idx="1584" formatCode="#0.000000">
                  <c:v>15.3100048460292</c:v>
                </c:pt>
                <c:pt idx="1585" formatCode="#0.000000">
                  <c:v>15.3100048460292</c:v>
                </c:pt>
                <c:pt idx="1586" formatCode="#0.000000">
                  <c:v>15.3100048460292</c:v>
                </c:pt>
                <c:pt idx="1587" formatCode="#0.000000">
                  <c:v>15.3100048460292</c:v>
                </c:pt>
                <c:pt idx="1588" formatCode="#0.000000">
                  <c:v>15.3100048460292</c:v>
                </c:pt>
                <c:pt idx="1589" formatCode="#0.000000">
                  <c:v>15.3100048460292</c:v>
                </c:pt>
                <c:pt idx="1590" formatCode="#0.000000">
                  <c:v>15.3100048460292</c:v>
                </c:pt>
                <c:pt idx="1591" formatCode="#0.000000">
                  <c:v>15.3100048460292</c:v>
                </c:pt>
                <c:pt idx="1592" formatCode="#0.000000">
                  <c:v>15.3100048460292</c:v>
                </c:pt>
                <c:pt idx="1593" formatCode="#0.000000">
                  <c:v>15.3100048460292</c:v>
                </c:pt>
                <c:pt idx="1594" formatCode="#0.000000">
                  <c:v>15.3100048460292</c:v>
                </c:pt>
                <c:pt idx="1595" formatCode="#0.000000">
                  <c:v>15.3100048460292</c:v>
                </c:pt>
                <c:pt idx="1596" formatCode="#0.000000">
                  <c:v>15.3100048460292</c:v>
                </c:pt>
                <c:pt idx="1597" formatCode="#0.000000">
                  <c:v>15.3100048460292</c:v>
                </c:pt>
                <c:pt idx="1598" formatCode="#0.000000">
                  <c:v>15.3100048460292</c:v>
                </c:pt>
                <c:pt idx="1599" formatCode="#0.000000">
                  <c:v>15.3100048460292</c:v>
                </c:pt>
                <c:pt idx="1600" formatCode="#0.000000">
                  <c:v>15.3100048460292</c:v>
                </c:pt>
                <c:pt idx="1601" formatCode="#0.000000">
                  <c:v>15.3100048460292</c:v>
                </c:pt>
                <c:pt idx="1602" formatCode="#0.000000">
                  <c:v>15.3100048460292</c:v>
                </c:pt>
                <c:pt idx="1603" formatCode="#0.000000">
                  <c:v>15.3100048460292</c:v>
                </c:pt>
                <c:pt idx="1604" formatCode="#0.000000">
                  <c:v>15.3100048460292</c:v>
                </c:pt>
                <c:pt idx="1605" formatCode="#0.000000">
                  <c:v>15.3100048460292</c:v>
                </c:pt>
                <c:pt idx="1606" formatCode="#0.000000">
                  <c:v>15.493714163066</c:v>
                </c:pt>
                <c:pt idx="1607" formatCode="#0.000000">
                  <c:v>15.493714163066</c:v>
                </c:pt>
                <c:pt idx="1608" formatCode="#0.000000">
                  <c:v>15.493714163066</c:v>
                </c:pt>
                <c:pt idx="1609" formatCode="#0.000000">
                  <c:v>15.493714163066</c:v>
                </c:pt>
                <c:pt idx="1610" formatCode="#0.000000">
                  <c:v>15.493714163066</c:v>
                </c:pt>
                <c:pt idx="1611" formatCode="#0.000000">
                  <c:v>15.493714163066</c:v>
                </c:pt>
                <c:pt idx="1612" formatCode="#0.000000">
                  <c:v>15.493714163066</c:v>
                </c:pt>
                <c:pt idx="1613" formatCode="#0.000000">
                  <c:v>15.493714163066</c:v>
                </c:pt>
                <c:pt idx="1614" formatCode="#0.000000">
                  <c:v>15.493714163066</c:v>
                </c:pt>
                <c:pt idx="1615" formatCode="#0.000000">
                  <c:v>15.493714163066</c:v>
                </c:pt>
                <c:pt idx="1616" formatCode="#0.000000">
                  <c:v>15.493714163066</c:v>
                </c:pt>
                <c:pt idx="1617" formatCode="#0.000000">
                  <c:v>15.493714163066</c:v>
                </c:pt>
                <c:pt idx="1618" formatCode="#0.000000">
                  <c:v>15.493714163066</c:v>
                </c:pt>
                <c:pt idx="1619" formatCode="#0.000000">
                  <c:v>15.493714163066</c:v>
                </c:pt>
                <c:pt idx="1620" formatCode="#0.000000">
                  <c:v>15.493714163066</c:v>
                </c:pt>
                <c:pt idx="1621" formatCode="#0.000000">
                  <c:v>15.493714163066</c:v>
                </c:pt>
                <c:pt idx="1622" formatCode="#0.000000">
                  <c:v>15.493714163066</c:v>
                </c:pt>
                <c:pt idx="1623" formatCode="#0.000000">
                  <c:v>15.493714163066</c:v>
                </c:pt>
                <c:pt idx="1624" formatCode="#0.000000">
                  <c:v>15.493714163066</c:v>
                </c:pt>
                <c:pt idx="1625" formatCode="#0.000000">
                  <c:v>15.493714163066</c:v>
                </c:pt>
                <c:pt idx="1626" formatCode="#0.000000">
                  <c:v>15.493714163066</c:v>
                </c:pt>
                <c:pt idx="1627" formatCode="#0.000000">
                  <c:v>15.493714163066</c:v>
                </c:pt>
                <c:pt idx="1628" formatCode="#0.000000">
                  <c:v>15.493714163066</c:v>
                </c:pt>
                <c:pt idx="1629" formatCode="#0.000000">
                  <c:v>15.493714163066</c:v>
                </c:pt>
                <c:pt idx="1630" formatCode="#0.000000">
                  <c:v>15.493714163066</c:v>
                </c:pt>
                <c:pt idx="1631" formatCode="#0.000000">
                  <c:v>15.493714163066</c:v>
                </c:pt>
                <c:pt idx="1632" formatCode="#0.000000">
                  <c:v>15.493714163066</c:v>
                </c:pt>
                <c:pt idx="1633" formatCode="#0.000000">
                  <c:v>15.493714163066</c:v>
                </c:pt>
                <c:pt idx="1634" formatCode="#0.000000">
                  <c:v>15.493714163066</c:v>
                </c:pt>
                <c:pt idx="1635" formatCode="#0.000000">
                  <c:v>15.493714163066</c:v>
                </c:pt>
                <c:pt idx="1636" formatCode="#0.000000">
                  <c:v>15.493714163066</c:v>
                </c:pt>
                <c:pt idx="1637" formatCode="#0.000000">
                  <c:v>15.493714163066</c:v>
                </c:pt>
                <c:pt idx="1638" formatCode="#0.000000">
                  <c:v>15.493714163066</c:v>
                </c:pt>
                <c:pt idx="1639" formatCode="#0.000000">
                  <c:v>15.493714163066</c:v>
                </c:pt>
                <c:pt idx="1640" formatCode="#0.000000">
                  <c:v>15.493714163066</c:v>
                </c:pt>
                <c:pt idx="1641" formatCode="#0.000000">
                  <c:v>15.493714163066</c:v>
                </c:pt>
                <c:pt idx="1642" formatCode="#0.000000">
                  <c:v>15.493714163066</c:v>
                </c:pt>
                <c:pt idx="1643" formatCode="#0.000000">
                  <c:v>15.493714163066</c:v>
                </c:pt>
                <c:pt idx="1644" formatCode="#0.000000">
                  <c:v>15.493714163066</c:v>
                </c:pt>
                <c:pt idx="1645" formatCode="#0.000000">
                  <c:v>15.493714163066</c:v>
                </c:pt>
                <c:pt idx="1646" formatCode="#0.000000">
                  <c:v>15.493714163066</c:v>
                </c:pt>
                <c:pt idx="1647" formatCode="#0.000000">
                  <c:v>15.493714163066</c:v>
                </c:pt>
                <c:pt idx="1648" formatCode="#0.000000">
                  <c:v>15.493714163066</c:v>
                </c:pt>
                <c:pt idx="1649" formatCode="#0.000000">
                  <c:v>15.493714163066</c:v>
                </c:pt>
                <c:pt idx="1650" formatCode="#0.000000">
                  <c:v>15.493714163066</c:v>
                </c:pt>
                <c:pt idx="1651" formatCode="#0.000000">
                  <c:v>15.493714163066</c:v>
                </c:pt>
                <c:pt idx="1652" formatCode="#0.000000">
                  <c:v>15.493714163066</c:v>
                </c:pt>
                <c:pt idx="1653" formatCode="#0.000000">
                  <c:v>15.493714163066</c:v>
                </c:pt>
                <c:pt idx="1654" formatCode="#0.000000">
                  <c:v>15.493714163066</c:v>
                </c:pt>
                <c:pt idx="1655" formatCode="#0.000000">
                  <c:v>15.493714163066</c:v>
                </c:pt>
                <c:pt idx="1656" formatCode="#0.000000">
                  <c:v>15.493714163066</c:v>
                </c:pt>
                <c:pt idx="1657" formatCode="#0.000000">
                  <c:v>15.493714163066</c:v>
                </c:pt>
                <c:pt idx="1658" formatCode="#0.000000">
                  <c:v>15.493714163066</c:v>
                </c:pt>
                <c:pt idx="1659" formatCode="#0.000000">
                  <c:v>15.493714163066</c:v>
                </c:pt>
                <c:pt idx="1660" formatCode="#0.000000">
                  <c:v>15.493714163066</c:v>
                </c:pt>
                <c:pt idx="1661" formatCode="#0.000000">
                  <c:v>15.493714163066</c:v>
                </c:pt>
                <c:pt idx="1662" formatCode="#0.000000">
                  <c:v>15.493714163066</c:v>
                </c:pt>
                <c:pt idx="1663" formatCode="#0.000000">
                  <c:v>15.493714163066</c:v>
                </c:pt>
                <c:pt idx="1664" formatCode="#0.000000">
                  <c:v>15.493714163066</c:v>
                </c:pt>
                <c:pt idx="1665" formatCode="#0.000000">
                  <c:v>15.493714163066</c:v>
                </c:pt>
                <c:pt idx="1666" formatCode="#0.000000">
                  <c:v>15.493714163066</c:v>
                </c:pt>
                <c:pt idx="1667" formatCode="#0.000000">
                  <c:v>15.493714163066</c:v>
                </c:pt>
                <c:pt idx="1668" formatCode="#0.000000">
                  <c:v>15.493714163066</c:v>
                </c:pt>
                <c:pt idx="1669" formatCode="#0.000000">
                  <c:v>15.493714163066</c:v>
                </c:pt>
                <c:pt idx="1670" formatCode="#0.000000">
                  <c:v>15.493714163066</c:v>
                </c:pt>
                <c:pt idx="1671" formatCode="#0.000000">
                  <c:v>15.493714163066</c:v>
                </c:pt>
                <c:pt idx="1672" formatCode="#0.000000">
                  <c:v>15.493714163066</c:v>
                </c:pt>
                <c:pt idx="1673" formatCode="#0.000000">
                  <c:v>15.493714163066</c:v>
                </c:pt>
                <c:pt idx="1674" formatCode="#0.000000">
                  <c:v>15.493714163066</c:v>
                </c:pt>
                <c:pt idx="1675" formatCode="#0.000000">
                  <c:v>15.493714163066</c:v>
                </c:pt>
                <c:pt idx="1676" formatCode="#0.000000">
                  <c:v>15.493714163066</c:v>
                </c:pt>
                <c:pt idx="1677" formatCode="#0.000000">
                  <c:v>15.493714163066</c:v>
                </c:pt>
                <c:pt idx="1678" formatCode="#0.000000">
                  <c:v>15.493714163066</c:v>
                </c:pt>
                <c:pt idx="1679" formatCode="#0.000000">
                  <c:v>15.493714163066</c:v>
                </c:pt>
                <c:pt idx="1680" formatCode="#0.000000">
                  <c:v>15.493714163066</c:v>
                </c:pt>
                <c:pt idx="1681" formatCode="#0.000000">
                  <c:v>15.493714163066</c:v>
                </c:pt>
                <c:pt idx="1682" formatCode="#0.000000">
                  <c:v>15.493714163066</c:v>
                </c:pt>
                <c:pt idx="1683" formatCode="#0.000000">
                  <c:v>15.493714163066</c:v>
                </c:pt>
                <c:pt idx="1684" formatCode="#0.000000">
                  <c:v>15.493714163066</c:v>
                </c:pt>
                <c:pt idx="1685" formatCode="#0.000000">
                  <c:v>15.493714163066</c:v>
                </c:pt>
                <c:pt idx="1686" formatCode="#0.000000">
                  <c:v>15.493714163066</c:v>
                </c:pt>
                <c:pt idx="1687" formatCode="#0.000000">
                  <c:v>15.493714163066</c:v>
                </c:pt>
                <c:pt idx="1688" formatCode="#0.000000">
                  <c:v>15.493714163066</c:v>
                </c:pt>
                <c:pt idx="1689" formatCode="#0.000000">
                  <c:v>15.493714163066</c:v>
                </c:pt>
                <c:pt idx="1690" formatCode="#0.000000">
                  <c:v>15.493714163066</c:v>
                </c:pt>
                <c:pt idx="1691" formatCode="#0.000000">
                  <c:v>15.493714163066</c:v>
                </c:pt>
                <c:pt idx="1692" formatCode="#0.000000">
                  <c:v>15.493714163066</c:v>
                </c:pt>
                <c:pt idx="1693" formatCode="#0.000000">
                  <c:v>15.493714163066</c:v>
                </c:pt>
                <c:pt idx="1694" formatCode="#0.000000">
                  <c:v>15.493714163066</c:v>
                </c:pt>
                <c:pt idx="1695" formatCode="#0.000000">
                  <c:v>15.493714163066</c:v>
                </c:pt>
                <c:pt idx="1696" formatCode="#0.000000">
                  <c:v>15.493714163066</c:v>
                </c:pt>
                <c:pt idx="1697" formatCode="#0.000000">
                  <c:v>15.493714163066</c:v>
                </c:pt>
                <c:pt idx="1698" formatCode="#0.000000">
                  <c:v>15.493714163066</c:v>
                </c:pt>
                <c:pt idx="1699" formatCode="#0.000000">
                  <c:v>15.493714163066</c:v>
                </c:pt>
                <c:pt idx="1700" formatCode="#0.000000">
                  <c:v>15.493714163066</c:v>
                </c:pt>
                <c:pt idx="1701" formatCode="#0.000000">
                  <c:v>15.493714163066</c:v>
                </c:pt>
                <c:pt idx="1702" formatCode="#0.000000">
                  <c:v>15.493714163066</c:v>
                </c:pt>
                <c:pt idx="1703" formatCode="#0.000000">
                  <c:v>15.493714163066</c:v>
                </c:pt>
                <c:pt idx="1704" formatCode="#0.000000">
                  <c:v>15.493714163066</c:v>
                </c:pt>
                <c:pt idx="1705" formatCode="#0.000000">
                  <c:v>15.493714163066</c:v>
                </c:pt>
                <c:pt idx="1706" formatCode="#0.000000">
                  <c:v>15.493714163066</c:v>
                </c:pt>
                <c:pt idx="1707" formatCode="#0.000000">
                  <c:v>15.493714163066</c:v>
                </c:pt>
                <c:pt idx="1708" formatCode="#0.000000">
                  <c:v>15.493714163066</c:v>
                </c:pt>
                <c:pt idx="1709" formatCode="#0.000000">
                  <c:v>15.493714163066</c:v>
                </c:pt>
                <c:pt idx="1710" formatCode="#0.000000">
                  <c:v>15.493714163066</c:v>
                </c:pt>
                <c:pt idx="1711" formatCode="#0.000000">
                  <c:v>15.493714163066</c:v>
                </c:pt>
                <c:pt idx="1712" formatCode="#0.000000">
                  <c:v>15.493714163066</c:v>
                </c:pt>
                <c:pt idx="1713" formatCode="#0.000000">
                  <c:v>15.493714163066</c:v>
                </c:pt>
                <c:pt idx="1714" formatCode="#0.000000">
                  <c:v>15.493714163066</c:v>
                </c:pt>
                <c:pt idx="1715" formatCode="#0.000000">
                  <c:v>15.493714163066</c:v>
                </c:pt>
                <c:pt idx="1716" formatCode="#0.000000">
                  <c:v>15.493714163066</c:v>
                </c:pt>
                <c:pt idx="1717" formatCode="#0.000000">
                  <c:v>15.493714163066</c:v>
                </c:pt>
                <c:pt idx="1718" formatCode="#0.000000">
                  <c:v>15.493714163066</c:v>
                </c:pt>
                <c:pt idx="1719" formatCode="#0.000000">
                  <c:v>15.493714163066</c:v>
                </c:pt>
                <c:pt idx="1720" formatCode="#0.000000">
                  <c:v>15.493714163066</c:v>
                </c:pt>
                <c:pt idx="1721" formatCode="#0.000000">
                  <c:v>15.493714163066</c:v>
                </c:pt>
                <c:pt idx="1722" formatCode="#0.000000">
                  <c:v>15.493714163066</c:v>
                </c:pt>
                <c:pt idx="1723" formatCode="#0.000000">
                  <c:v>15.493714163066</c:v>
                </c:pt>
                <c:pt idx="1724" formatCode="#0.000000">
                  <c:v>15.493714163066</c:v>
                </c:pt>
                <c:pt idx="1725" formatCode="#0.000000">
                  <c:v>15.493714163066</c:v>
                </c:pt>
                <c:pt idx="1726" formatCode="#0.000000">
                  <c:v>15.493714163066</c:v>
                </c:pt>
                <c:pt idx="1727" formatCode="#0.000000">
                  <c:v>15.493714163066</c:v>
                </c:pt>
                <c:pt idx="1728" formatCode="#0.000000">
                  <c:v>15.493714163066</c:v>
                </c:pt>
                <c:pt idx="1729" formatCode="#0.000000">
                  <c:v>15.493714163066</c:v>
                </c:pt>
                <c:pt idx="1730" formatCode="#0.000000">
                  <c:v>15.493714163066</c:v>
                </c:pt>
                <c:pt idx="1731" formatCode="#0.000000">
                  <c:v>15.493714163066</c:v>
                </c:pt>
                <c:pt idx="1732" formatCode="#0.000000">
                  <c:v>15.493714163066</c:v>
                </c:pt>
                <c:pt idx="1733" formatCode="#0.000000">
                  <c:v>15.493714163066</c:v>
                </c:pt>
                <c:pt idx="1734" formatCode="#0.000000">
                  <c:v>15.493714163066</c:v>
                </c:pt>
                <c:pt idx="1735" formatCode="#0.000000">
                  <c:v>15.493714163066</c:v>
                </c:pt>
                <c:pt idx="1736" formatCode="#0.000000">
                  <c:v>15.493714163066</c:v>
                </c:pt>
                <c:pt idx="1737" formatCode="#0.000000">
                  <c:v>15.493714163066</c:v>
                </c:pt>
                <c:pt idx="1738" formatCode="#0.000000">
                  <c:v>15.7252382338521</c:v>
                </c:pt>
                <c:pt idx="1739" formatCode="#0.000000">
                  <c:v>15.7252382338521</c:v>
                </c:pt>
                <c:pt idx="1740" formatCode="#0.000000">
                  <c:v>15.7252382338521</c:v>
                </c:pt>
                <c:pt idx="1741" formatCode="#0.000000">
                  <c:v>15.7252382338521</c:v>
                </c:pt>
                <c:pt idx="1742" formatCode="#0.000000">
                  <c:v>15.9567623046382</c:v>
                </c:pt>
                <c:pt idx="1743" formatCode="#0.000000">
                  <c:v>15.9567623046382</c:v>
                </c:pt>
                <c:pt idx="1744" formatCode="#0.000000">
                  <c:v>15.9567623046382</c:v>
                </c:pt>
                <c:pt idx="1745" formatCode="#0.000000">
                  <c:v>15.9567623046382</c:v>
                </c:pt>
                <c:pt idx="1746" formatCode="#0.000000">
                  <c:v>15.9567623046382</c:v>
                </c:pt>
                <c:pt idx="1747" formatCode="#0.000000">
                  <c:v>15.9567623046382</c:v>
                </c:pt>
                <c:pt idx="1748" formatCode="#0.000000">
                  <c:v>15.9567623046382</c:v>
                </c:pt>
                <c:pt idx="1749" formatCode="#0.000000">
                  <c:v>15.9567623046382</c:v>
                </c:pt>
                <c:pt idx="1750" formatCode="#0.000000">
                  <c:v>15.9567623046382</c:v>
                </c:pt>
                <c:pt idx="1751" formatCode="#0.000000">
                  <c:v>15.9567623046382</c:v>
                </c:pt>
                <c:pt idx="1752" formatCode="#0.000000">
                  <c:v>15.9567623046382</c:v>
                </c:pt>
                <c:pt idx="1753" formatCode="#0.000000">
                  <c:v>15.9567623046382</c:v>
                </c:pt>
                <c:pt idx="1754" formatCode="#0.000000">
                  <c:v>15.9567623046382</c:v>
                </c:pt>
                <c:pt idx="1755" formatCode="#0.000000">
                  <c:v>15.9567623046382</c:v>
                </c:pt>
                <c:pt idx="1756" formatCode="#0.000000">
                  <c:v>15.9567623046382</c:v>
                </c:pt>
                <c:pt idx="1757" formatCode="#0.000000">
                  <c:v>15.9567623046382</c:v>
                </c:pt>
                <c:pt idx="1758" formatCode="#0.000000">
                  <c:v>15.9567623046382</c:v>
                </c:pt>
                <c:pt idx="1759" formatCode="#0.000000">
                  <c:v>15.9567623046382</c:v>
                </c:pt>
                <c:pt idx="1760" formatCode="#0.000000">
                  <c:v>15.9567623046382</c:v>
                </c:pt>
                <c:pt idx="1761" formatCode="#0.000000">
                  <c:v>15.9567623046382</c:v>
                </c:pt>
                <c:pt idx="1762" formatCode="#0.000000">
                  <c:v>15.9567623046382</c:v>
                </c:pt>
                <c:pt idx="1763" formatCode="#0.000000">
                  <c:v>15.9567623046382</c:v>
                </c:pt>
                <c:pt idx="1764" formatCode="#0.000000">
                  <c:v>15.9567623046382</c:v>
                </c:pt>
                <c:pt idx="1765" formatCode="#0.000000">
                  <c:v>15.9567623046382</c:v>
                </c:pt>
                <c:pt idx="1766" formatCode="#0.000000">
                  <c:v>15.9567623046382</c:v>
                </c:pt>
                <c:pt idx="1767" formatCode="#0.000000">
                  <c:v>15.9567623046382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FF-4C26-8878-8C245C5019D4}"/>
            </c:ext>
          </c:extLst>
        </c:ser>
        <c:ser>
          <c:idx val="1"/>
          <c:order val="1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'PEP Listing 1.2d'!$A$5:$A$1772</c:f>
              <c:numCache>
                <c:formatCode>########0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8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14</c:v>
                </c:pt>
                <c:pt idx="23">
                  <c:v>15</c:v>
                </c:pt>
                <c:pt idx="24">
                  <c:v>16</c:v>
                </c:pt>
                <c:pt idx="25">
                  <c:v>18</c:v>
                </c:pt>
                <c:pt idx="26">
                  <c:v>18</c:v>
                </c:pt>
                <c:pt idx="27">
                  <c:v>20</c:v>
                </c:pt>
                <c:pt idx="28">
                  <c:v>21</c:v>
                </c:pt>
                <c:pt idx="29">
                  <c:v>22</c:v>
                </c:pt>
                <c:pt idx="30">
                  <c:v>24</c:v>
                </c:pt>
                <c:pt idx="31">
                  <c:v>26</c:v>
                </c:pt>
                <c:pt idx="32">
                  <c:v>27</c:v>
                </c:pt>
                <c:pt idx="33">
                  <c:v>28</c:v>
                </c:pt>
                <c:pt idx="34">
                  <c:v>28</c:v>
                </c:pt>
                <c:pt idx="35">
                  <c:v>28</c:v>
                </c:pt>
                <c:pt idx="36">
                  <c:v>29</c:v>
                </c:pt>
                <c:pt idx="37">
                  <c:v>29</c:v>
                </c:pt>
                <c:pt idx="38">
                  <c:v>30</c:v>
                </c:pt>
                <c:pt idx="39">
                  <c:v>31</c:v>
                </c:pt>
                <c:pt idx="40">
                  <c:v>32</c:v>
                </c:pt>
                <c:pt idx="41">
                  <c:v>33</c:v>
                </c:pt>
                <c:pt idx="42">
                  <c:v>34</c:v>
                </c:pt>
                <c:pt idx="43">
                  <c:v>35</c:v>
                </c:pt>
                <c:pt idx="44">
                  <c:v>37</c:v>
                </c:pt>
                <c:pt idx="45">
                  <c:v>38</c:v>
                </c:pt>
                <c:pt idx="46">
                  <c:v>40</c:v>
                </c:pt>
                <c:pt idx="47">
                  <c:v>41</c:v>
                </c:pt>
                <c:pt idx="48">
                  <c:v>43</c:v>
                </c:pt>
                <c:pt idx="49">
                  <c:v>45</c:v>
                </c:pt>
                <c:pt idx="50">
                  <c:v>46</c:v>
                </c:pt>
                <c:pt idx="51">
                  <c:v>47</c:v>
                </c:pt>
                <c:pt idx="52">
                  <c:v>49</c:v>
                </c:pt>
                <c:pt idx="53">
                  <c:v>52</c:v>
                </c:pt>
                <c:pt idx="54">
                  <c:v>53</c:v>
                </c:pt>
                <c:pt idx="55">
                  <c:v>54</c:v>
                </c:pt>
                <c:pt idx="56">
                  <c:v>55</c:v>
                </c:pt>
                <c:pt idx="57">
                  <c:v>56</c:v>
                </c:pt>
                <c:pt idx="58">
                  <c:v>57</c:v>
                </c:pt>
                <c:pt idx="59">
                  <c:v>58</c:v>
                </c:pt>
                <c:pt idx="60">
                  <c:v>59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65</c:v>
                </c:pt>
                <c:pt idx="65">
                  <c:v>66</c:v>
                </c:pt>
                <c:pt idx="66">
                  <c:v>68</c:v>
                </c:pt>
                <c:pt idx="67">
                  <c:v>69</c:v>
                </c:pt>
                <c:pt idx="68">
                  <c:v>70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78</c:v>
                </c:pt>
                <c:pt idx="75">
                  <c:v>79</c:v>
                </c:pt>
                <c:pt idx="76">
                  <c:v>80</c:v>
                </c:pt>
                <c:pt idx="77">
                  <c:v>81</c:v>
                </c:pt>
                <c:pt idx="78">
                  <c:v>81</c:v>
                </c:pt>
                <c:pt idx="79">
                  <c:v>83</c:v>
                </c:pt>
                <c:pt idx="80">
                  <c:v>84</c:v>
                </c:pt>
                <c:pt idx="81">
                  <c:v>85</c:v>
                </c:pt>
                <c:pt idx="82">
                  <c:v>86</c:v>
                </c:pt>
                <c:pt idx="83">
                  <c:v>87</c:v>
                </c:pt>
                <c:pt idx="84">
                  <c:v>88</c:v>
                </c:pt>
                <c:pt idx="85">
                  <c:v>91</c:v>
                </c:pt>
                <c:pt idx="86">
                  <c:v>92</c:v>
                </c:pt>
                <c:pt idx="87">
                  <c:v>92</c:v>
                </c:pt>
                <c:pt idx="88">
                  <c:v>96</c:v>
                </c:pt>
                <c:pt idx="89">
                  <c:v>97</c:v>
                </c:pt>
                <c:pt idx="90">
                  <c:v>98</c:v>
                </c:pt>
                <c:pt idx="91">
                  <c:v>99</c:v>
                </c:pt>
                <c:pt idx="92">
                  <c:v>100</c:v>
                </c:pt>
                <c:pt idx="93">
                  <c:v>105</c:v>
                </c:pt>
                <c:pt idx="94">
                  <c:v>107</c:v>
                </c:pt>
                <c:pt idx="95">
                  <c:v>110</c:v>
                </c:pt>
                <c:pt idx="96">
                  <c:v>111</c:v>
                </c:pt>
                <c:pt idx="97">
                  <c:v>112</c:v>
                </c:pt>
                <c:pt idx="98">
                  <c:v>114</c:v>
                </c:pt>
                <c:pt idx="99">
                  <c:v>115</c:v>
                </c:pt>
                <c:pt idx="100">
                  <c:v>116</c:v>
                </c:pt>
                <c:pt idx="101">
                  <c:v>117</c:v>
                </c:pt>
                <c:pt idx="102">
                  <c:v>118</c:v>
                </c:pt>
                <c:pt idx="103">
                  <c:v>119</c:v>
                </c:pt>
                <c:pt idx="104">
                  <c:v>120</c:v>
                </c:pt>
                <c:pt idx="105">
                  <c:v>122</c:v>
                </c:pt>
                <c:pt idx="106">
                  <c:v>124</c:v>
                </c:pt>
                <c:pt idx="107">
                  <c:v>128</c:v>
                </c:pt>
                <c:pt idx="108">
                  <c:v>131</c:v>
                </c:pt>
                <c:pt idx="109">
                  <c:v>132</c:v>
                </c:pt>
                <c:pt idx="110">
                  <c:v>133</c:v>
                </c:pt>
                <c:pt idx="111">
                  <c:v>137</c:v>
                </c:pt>
                <c:pt idx="112">
                  <c:v>138</c:v>
                </c:pt>
                <c:pt idx="113">
                  <c:v>138</c:v>
                </c:pt>
                <c:pt idx="114">
                  <c:v>139</c:v>
                </c:pt>
                <c:pt idx="115">
                  <c:v>143</c:v>
                </c:pt>
                <c:pt idx="116">
                  <c:v>144</c:v>
                </c:pt>
                <c:pt idx="117">
                  <c:v>145</c:v>
                </c:pt>
                <c:pt idx="118">
                  <c:v>150</c:v>
                </c:pt>
                <c:pt idx="119">
                  <c:v>152</c:v>
                </c:pt>
                <c:pt idx="120">
                  <c:v>154</c:v>
                </c:pt>
                <c:pt idx="121">
                  <c:v>155</c:v>
                </c:pt>
                <c:pt idx="122">
                  <c:v>159</c:v>
                </c:pt>
                <c:pt idx="123">
                  <c:v>162</c:v>
                </c:pt>
                <c:pt idx="124">
                  <c:v>168</c:v>
                </c:pt>
                <c:pt idx="125">
                  <c:v>169</c:v>
                </c:pt>
                <c:pt idx="126">
                  <c:v>170</c:v>
                </c:pt>
                <c:pt idx="127">
                  <c:v>171</c:v>
                </c:pt>
                <c:pt idx="128">
                  <c:v>171</c:v>
                </c:pt>
                <c:pt idx="129">
                  <c:v>172</c:v>
                </c:pt>
                <c:pt idx="130">
                  <c:v>173</c:v>
                </c:pt>
                <c:pt idx="131">
                  <c:v>174</c:v>
                </c:pt>
                <c:pt idx="132">
                  <c:v>176</c:v>
                </c:pt>
                <c:pt idx="133">
                  <c:v>177</c:v>
                </c:pt>
                <c:pt idx="134">
                  <c:v>178</c:v>
                </c:pt>
                <c:pt idx="135">
                  <c:v>179</c:v>
                </c:pt>
                <c:pt idx="136">
                  <c:v>181</c:v>
                </c:pt>
                <c:pt idx="137">
                  <c:v>183</c:v>
                </c:pt>
                <c:pt idx="138">
                  <c:v>183</c:v>
                </c:pt>
                <c:pt idx="139">
                  <c:v>185</c:v>
                </c:pt>
                <c:pt idx="140">
                  <c:v>185</c:v>
                </c:pt>
                <c:pt idx="141">
                  <c:v>185</c:v>
                </c:pt>
                <c:pt idx="142">
                  <c:v>188</c:v>
                </c:pt>
                <c:pt idx="143">
                  <c:v>189</c:v>
                </c:pt>
                <c:pt idx="144">
                  <c:v>190</c:v>
                </c:pt>
                <c:pt idx="145">
                  <c:v>191</c:v>
                </c:pt>
                <c:pt idx="146">
                  <c:v>192</c:v>
                </c:pt>
                <c:pt idx="147">
                  <c:v>193</c:v>
                </c:pt>
                <c:pt idx="148">
                  <c:v>193</c:v>
                </c:pt>
                <c:pt idx="149">
                  <c:v>194</c:v>
                </c:pt>
                <c:pt idx="150">
                  <c:v>195</c:v>
                </c:pt>
                <c:pt idx="151">
                  <c:v>199</c:v>
                </c:pt>
                <c:pt idx="152">
                  <c:v>205</c:v>
                </c:pt>
                <c:pt idx="153">
                  <c:v>207</c:v>
                </c:pt>
                <c:pt idx="154">
                  <c:v>208</c:v>
                </c:pt>
                <c:pt idx="155">
                  <c:v>208</c:v>
                </c:pt>
                <c:pt idx="156">
                  <c:v>209</c:v>
                </c:pt>
                <c:pt idx="157">
                  <c:v>211</c:v>
                </c:pt>
                <c:pt idx="158">
                  <c:v>214</c:v>
                </c:pt>
                <c:pt idx="159">
                  <c:v>216</c:v>
                </c:pt>
                <c:pt idx="160">
                  <c:v>217</c:v>
                </c:pt>
                <c:pt idx="161">
                  <c:v>218</c:v>
                </c:pt>
                <c:pt idx="162">
                  <c:v>219</c:v>
                </c:pt>
                <c:pt idx="163">
                  <c:v>220</c:v>
                </c:pt>
                <c:pt idx="164">
                  <c:v>221</c:v>
                </c:pt>
                <c:pt idx="165">
                  <c:v>223</c:v>
                </c:pt>
                <c:pt idx="166">
                  <c:v>224</c:v>
                </c:pt>
                <c:pt idx="167">
                  <c:v>225</c:v>
                </c:pt>
                <c:pt idx="168">
                  <c:v>228</c:v>
                </c:pt>
                <c:pt idx="169">
                  <c:v>229</c:v>
                </c:pt>
                <c:pt idx="170">
                  <c:v>230</c:v>
                </c:pt>
                <c:pt idx="171">
                  <c:v>231</c:v>
                </c:pt>
                <c:pt idx="172">
                  <c:v>232</c:v>
                </c:pt>
                <c:pt idx="173">
                  <c:v>234</c:v>
                </c:pt>
                <c:pt idx="174">
                  <c:v>235</c:v>
                </c:pt>
                <c:pt idx="175">
                  <c:v>236</c:v>
                </c:pt>
                <c:pt idx="176">
                  <c:v>238</c:v>
                </c:pt>
                <c:pt idx="177">
                  <c:v>239</c:v>
                </c:pt>
                <c:pt idx="178">
                  <c:v>240</c:v>
                </c:pt>
                <c:pt idx="179">
                  <c:v>240</c:v>
                </c:pt>
                <c:pt idx="180">
                  <c:v>241</c:v>
                </c:pt>
                <c:pt idx="181">
                  <c:v>243</c:v>
                </c:pt>
                <c:pt idx="182">
                  <c:v>246</c:v>
                </c:pt>
                <c:pt idx="183">
                  <c:v>248</c:v>
                </c:pt>
                <c:pt idx="184">
                  <c:v>250</c:v>
                </c:pt>
                <c:pt idx="185">
                  <c:v>252</c:v>
                </c:pt>
                <c:pt idx="186">
                  <c:v>253</c:v>
                </c:pt>
                <c:pt idx="187">
                  <c:v>255</c:v>
                </c:pt>
                <c:pt idx="188">
                  <c:v>256</c:v>
                </c:pt>
                <c:pt idx="189">
                  <c:v>258</c:v>
                </c:pt>
                <c:pt idx="190">
                  <c:v>262</c:v>
                </c:pt>
                <c:pt idx="191">
                  <c:v>267</c:v>
                </c:pt>
                <c:pt idx="192">
                  <c:v>270</c:v>
                </c:pt>
                <c:pt idx="193">
                  <c:v>271</c:v>
                </c:pt>
                <c:pt idx="194">
                  <c:v>272</c:v>
                </c:pt>
                <c:pt idx="195">
                  <c:v>281</c:v>
                </c:pt>
                <c:pt idx="196">
                  <c:v>281</c:v>
                </c:pt>
                <c:pt idx="197">
                  <c:v>282</c:v>
                </c:pt>
                <c:pt idx="198">
                  <c:v>285</c:v>
                </c:pt>
                <c:pt idx="199">
                  <c:v>290</c:v>
                </c:pt>
                <c:pt idx="200">
                  <c:v>291</c:v>
                </c:pt>
                <c:pt idx="201">
                  <c:v>293</c:v>
                </c:pt>
                <c:pt idx="202">
                  <c:v>296</c:v>
                </c:pt>
                <c:pt idx="203">
                  <c:v>298</c:v>
                </c:pt>
                <c:pt idx="204">
                  <c:v>303</c:v>
                </c:pt>
                <c:pt idx="205">
                  <c:v>304</c:v>
                </c:pt>
                <c:pt idx="206">
                  <c:v>306</c:v>
                </c:pt>
                <c:pt idx="207">
                  <c:v>307</c:v>
                </c:pt>
                <c:pt idx="208">
                  <c:v>308</c:v>
                </c:pt>
                <c:pt idx="209">
                  <c:v>309</c:v>
                </c:pt>
                <c:pt idx="210">
                  <c:v>311</c:v>
                </c:pt>
                <c:pt idx="211">
                  <c:v>314</c:v>
                </c:pt>
                <c:pt idx="212">
                  <c:v>315</c:v>
                </c:pt>
                <c:pt idx="213">
                  <c:v>317</c:v>
                </c:pt>
                <c:pt idx="214">
                  <c:v>318</c:v>
                </c:pt>
                <c:pt idx="215">
                  <c:v>319</c:v>
                </c:pt>
                <c:pt idx="216">
                  <c:v>324</c:v>
                </c:pt>
                <c:pt idx="217">
                  <c:v>325</c:v>
                </c:pt>
                <c:pt idx="218">
                  <c:v>327</c:v>
                </c:pt>
                <c:pt idx="219">
                  <c:v>329</c:v>
                </c:pt>
                <c:pt idx="220">
                  <c:v>330</c:v>
                </c:pt>
                <c:pt idx="221">
                  <c:v>331</c:v>
                </c:pt>
                <c:pt idx="222">
                  <c:v>332</c:v>
                </c:pt>
                <c:pt idx="223">
                  <c:v>333</c:v>
                </c:pt>
                <c:pt idx="224">
                  <c:v>334</c:v>
                </c:pt>
                <c:pt idx="225">
                  <c:v>335</c:v>
                </c:pt>
                <c:pt idx="226">
                  <c:v>335</c:v>
                </c:pt>
                <c:pt idx="227">
                  <c:v>337</c:v>
                </c:pt>
                <c:pt idx="228">
                  <c:v>339</c:v>
                </c:pt>
                <c:pt idx="229">
                  <c:v>342</c:v>
                </c:pt>
                <c:pt idx="230">
                  <c:v>344</c:v>
                </c:pt>
                <c:pt idx="231">
                  <c:v>349</c:v>
                </c:pt>
                <c:pt idx="232">
                  <c:v>351</c:v>
                </c:pt>
                <c:pt idx="233">
                  <c:v>352</c:v>
                </c:pt>
                <c:pt idx="234">
                  <c:v>356</c:v>
                </c:pt>
                <c:pt idx="235">
                  <c:v>359</c:v>
                </c:pt>
                <c:pt idx="236">
                  <c:v>360</c:v>
                </c:pt>
                <c:pt idx="237">
                  <c:v>361</c:v>
                </c:pt>
                <c:pt idx="238">
                  <c:v>361</c:v>
                </c:pt>
                <c:pt idx="239">
                  <c:v>363</c:v>
                </c:pt>
                <c:pt idx="240">
                  <c:v>366</c:v>
                </c:pt>
                <c:pt idx="241">
                  <c:v>368</c:v>
                </c:pt>
                <c:pt idx="242">
                  <c:v>369</c:v>
                </c:pt>
                <c:pt idx="243">
                  <c:v>375</c:v>
                </c:pt>
                <c:pt idx="244">
                  <c:v>376</c:v>
                </c:pt>
                <c:pt idx="245">
                  <c:v>377</c:v>
                </c:pt>
                <c:pt idx="246">
                  <c:v>378</c:v>
                </c:pt>
                <c:pt idx="247">
                  <c:v>379</c:v>
                </c:pt>
                <c:pt idx="248">
                  <c:v>381</c:v>
                </c:pt>
                <c:pt idx="249">
                  <c:v>386</c:v>
                </c:pt>
                <c:pt idx="250">
                  <c:v>390</c:v>
                </c:pt>
                <c:pt idx="251">
                  <c:v>392</c:v>
                </c:pt>
                <c:pt idx="252">
                  <c:v>393</c:v>
                </c:pt>
                <c:pt idx="253">
                  <c:v>393</c:v>
                </c:pt>
                <c:pt idx="254">
                  <c:v>395</c:v>
                </c:pt>
                <c:pt idx="255">
                  <c:v>396</c:v>
                </c:pt>
                <c:pt idx="256">
                  <c:v>401</c:v>
                </c:pt>
                <c:pt idx="257">
                  <c:v>401</c:v>
                </c:pt>
                <c:pt idx="258">
                  <c:v>404</c:v>
                </c:pt>
                <c:pt idx="259">
                  <c:v>405</c:v>
                </c:pt>
                <c:pt idx="260">
                  <c:v>411</c:v>
                </c:pt>
                <c:pt idx="261">
                  <c:v>412</c:v>
                </c:pt>
                <c:pt idx="262">
                  <c:v>413</c:v>
                </c:pt>
                <c:pt idx="263">
                  <c:v>414</c:v>
                </c:pt>
                <c:pt idx="264">
                  <c:v>415</c:v>
                </c:pt>
                <c:pt idx="265">
                  <c:v>416</c:v>
                </c:pt>
                <c:pt idx="266">
                  <c:v>419</c:v>
                </c:pt>
                <c:pt idx="267">
                  <c:v>421</c:v>
                </c:pt>
                <c:pt idx="268">
                  <c:v>427</c:v>
                </c:pt>
                <c:pt idx="269">
                  <c:v>429</c:v>
                </c:pt>
                <c:pt idx="270">
                  <c:v>432</c:v>
                </c:pt>
                <c:pt idx="271">
                  <c:v>433</c:v>
                </c:pt>
                <c:pt idx="272">
                  <c:v>435</c:v>
                </c:pt>
                <c:pt idx="273">
                  <c:v>435</c:v>
                </c:pt>
                <c:pt idx="274">
                  <c:v>439</c:v>
                </c:pt>
                <c:pt idx="275">
                  <c:v>440</c:v>
                </c:pt>
                <c:pt idx="276">
                  <c:v>443</c:v>
                </c:pt>
                <c:pt idx="277">
                  <c:v>444</c:v>
                </c:pt>
                <c:pt idx="278">
                  <c:v>446</c:v>
                </c:pt>
                <c:pt idx="279">
                  <c:v>449</c:v>
                </c:pt>
                <c:pt idx="280">
                  <c:v>451</c:v>
                </c:pt>
                <c:pt idx="281">
                  <c:v>452</c:v>
                </c:pt>
                <c:pt idx="282">
                  <c:v>458</c:v>
                </c:pt>
                <c:pt idx="283">
                  <c:v>461</c:v>
                </c:pt>
                <c:pt idx="284">
                  <c:v>462</c:v>
                </c:pt>
                <c:pt idx="285">
                  <c:v>467</c:v>
                </c:pt>
                <c:pt idx="286">
                  <c:v>469</c:v>
                </c:pt>
                <c:pt idx="287">
                  <c:v>474</c:v>
                </c:pt>
                <c:pt idx="288">
                  <c:v>476</c:v>
                </c:pt>
                <c:pt idx="289">
                  <c:v>483</c:v>
                </c:pt>
                <c:pt idx="290">
                  <c:v>485</c:v>
                </c:pt>
                <c:pt idx="291">
                  <c:v>486</c:v>
                </c:pt>
                <c:pt idx="292">
                  <c:v>488</c:v>
                </c:pt>
                <c:pt idx="293">
                  <c:v>490</c:v>
                </c:pt>
                <c:pt idx="294">
                  <c:v>491</c:v>
                </c:pt>
                <c:pt idx="295">
                  <c:v>491</c:v>
                </c:pt>
                <c:pt idx="296">
                  <c:v>496</c:v>
                </c:pt>
                <c:pt idx="297">
                  <c:v>497</c:v>
                </c:pt>
                <c:pt idx="298">
                  <c:v>500</c:v>
                </c:pt>
                <c:pt idx="299">
                  <c:v>506</c:v>
                </c:pt>
                <c:pt idx="300">
                  <c:v>508</c:v>
                </c:pt>
                <c:pt idx="301">
                  <c:v>512</c:v>
                </c:pt>
                <c:pt idx="302">
                  <c:v>516</c:v>
                </c:pt>
                <c:pt idx="303">
                  <c:v>516</c:v>
                </c:pt>
                <c:pt idx="304">
                  <c:v>517</c:v>
                </c:pt>
                <c:pt idx="305">
                  <c:v>518</c:v>
                </c:pt>
                <c:pt idx="306">
                  <c:v>519</c:v>
                </c:pt>
                <c:pt idx="307">
                  <c:v>520</c:v>
                </c:pt>
                <c:pt idx="308">
                  <c:v>521</c:v>
                </c:pt>
                <c:pt idx="309">
                  <c:v>524</c:v>
                </c:pt>
                <c:pt idx="310">
                  <c:v>526</c:v>
                </c:pt>
                <c:pt idx="311">
                  <c:v>529</c:v>
                </c:pt>
                <c:pt idx="312">
                  <c:v>532</c:v>
                </c:pt>
                <c:pt idx="313">
                  <c:v>533</c:v>
                </c:pt>
                <c:pt idx="314">
                  <c:v>536</c:v>
                </c:pt>
                <c:pt idx="315">
                  <c:v>537</c:v>
                </c:pt>
                <c:pt idx="316">
                  <c:v>543</c:v>
                </c:pt>
                <c:pt idx="317">
                  <c:v>549</c:v>
                </c:pt>
                <c:pt idx="318">
                  <c:v>556</c:v>
                </c:pt>
                <c:pt idx="319">
                  <c:v>556</c:v>
                </c:pt>
                <c:pt idx="320">
                  <c:v>557</c:v>
                </c:pt>
                <c:pt idx="321">
                  <c:v>558</c:v>
                </c:pt>
                <c:pt idx="322">
                  <c:v>561</c:v>
                </c:pt>
                <c:pt idx="323">
                  <c:v>565</c:v>
                </c:pt>
                <c:pt idx="324">
                  <c:v>565</c:v>
                </c:pt>
                <c:pt idx="325">
                  <c:v>566</c:v>
                </c:pt>
                <c:pt idx="326">
                  <c:v>569</c:v>
                </c:pt>
                <c:pt idx="327">
                  <c:v>569</c:v>
                </c:pt>
                <c:pt idx="328">
                  <c:v>573</c:v>
                </c:pt>
                <c:pt idx="329">
                  <c:v>576</c:v>
                </c:pt>
                <c:pt idx="330">
                  <c:v>579</c:v>
                </c:pt>
                <c:pt idx="331">
                  <c:v>580</c:v>
                </c:pt>
                <c:pt idx="332">
                  <c:v>581</c:v>
                </c:pt>
                <c:pt idx="333">
                  <c:v>593</c:v>
                </c:pt>
                <c:pt idx="334">
                  <c:v>596</c:v>
                </c:pt>
                <c:pt idx="335">
                  <c:v>598</c:v>
                </c:pt>
                <c:pt idx="336">
                  <c:v>601</c:v>
                </c:pt>
                <c:pt idx="337">
                  <c:v>604</c:v>
                </c:pt>
                <c:pt idx="338">
                  <c:v>605</c:v>
                </c:pt>
                <c:pt idx="339">
                  <c:v>610</c:v>
                </c:pt>
                <c:pt idx="340">
                  <c:v>612</c:v>
                </c:pt>
                <c:pt idx="341">
                  <c:v>618</c:v>
                </c:pt>
                <c:pt idx="342">
                  <c:v>619</c:v>
                </c:pt>
                <c:pt idx="343">
                  <c:v>620</c:v>
                </c:pt>
                <c:pt idx="344">
                  <c:v>620</c:v>
                </c:pt>
                <c:pt idx="345">
                  <c:v>621</c:v>
                </c:pt>
                <c:pt idx="346">
                  <c:v>622</c:v>
                </c:pt>
                <c:pt idx="347">
                  <c:v>622</c:v>
                </c:pt>
                <c:pt idx="348">
                  <c:v>623</c:v>
                </c:pt>
                <c:pt idx="349">
                  <c:v>625</c:v>
                </c:pt>
                <c:pt idx="350">
                  <c:v>629</c:v>
                </c:pt>
                <c:pt idx="351">
                  <c:v>631</c:v>
                </c:pt>
                <c:pt idx="352">
                  <c:v>633</c:v>
                </c:pt>
                <c:pt idx="353">
                  <c:v>633</c:v>
                </c:pt>
                <c:pt idx="354">
                  <c:v>634</c:v>
                </c:pt>
                <c:pt idx="355">
                  <c:v>634</c:v>
                </c:pt>
                <c:pt idx="356">
                  <c:v>635</c:v>
                </c:pt>
                <c:pt idx="357">
                  <c:v>635</c:v>
                </c:pt>
                <c:pt idx="358">
                  <c:v>635</c:v>
                </c:pt>
                <c:pt idx="359">
                  <c:v>635</c:v>
                </c:pt>
                <c:pt idx="360">
                  <c:v>635</c:v>
                </c:pt>
                <c:pt idx="361">
                  <c:v>636</c:v>
                </c:pt>
                <c:pt idx="362">
                  <c:v>636</c:v>
                </c:pt>
                <c:pt idx="363">
                  <c:v>636</c:v>
                </c:pt>
                <c:pt idx="364">
                  <c:v>637</c:v>
                </c:pt>
                <c:pt idx="365">
                  <c:v>637</c:v>
                </c:pt>
                <c:pt idx="366">
                  <c:v>637</c:v>
                </c:pt>
                <c:pt idx="367">
                  <c:v>637</c:v>
                </c:pt>
                <c:pt idx="368">
                  <c:v>637</c:v>
                </c:pt>
                <c:pt idx="369">
                  <c:v>639</c:v>
                </c:pt>
                <c:pt idx="370">
                  <c:v>640</c:v>
                </c:pt>
                <c:pt idx="371">
                  <c:v>640</c:v>
                </c:pt>
                <c:pt idx="372">
                  <c:v>640</c:v>
                </c:pt>
                <c:pt idx="373">
                  <c:v>640</c:v>
                </c:pt>
                <c:pt idx="374">
                  <c:v>640</c:v>
                </c:pt>
                <c:pt idx="375">
                  <c:v>640</c:v>
                </c:pt>
                <c:pt idx="376">
                  <c:v>640</c:v>
                </c:pt>
                <c:pt idx="377">
                  <c:v>640</c:v>
                </c:pt>
                <c:pt idx="378">
                  <c:v>640</c:v>
                </c:pt>
                <c:pt idx="379">
                  <c:v>641</c:v>
                </c:pt>
                <c:pt idx="380">
                  <c:v>641</c:v>
                </c:pt>
                <c:pt idx="381">
                  <c:v>641</c:v>
                </c:pt>
                <c:pt idx="382">
                  <c:v>641</c:v>
                </c:pt>
                <c:pt idx="383">
                  <c:v>641</c:v>
                </c:pt>
                <c:pt idx="384">
                  <c:v>641</c:v>
                </c:pt>
                <c:pt idx="385">
                  <c:v>642</c:v>
                </c:pt>
                <c:pt idx="386">
                  <c:v>642</c:v>
                </c:pt>
                <c:pt idx="387">
                  <c:v>642</c:v>
                </c:pt>
                <c:pt idx="388">
                  <c:v>642</c:v>
                </c:pt>
                <c:pt idx="389">
                  <c:v>642</c:v>
                </c:pt>
                <c:pt idx="390">
                  <c:v>642</c:v>
                </c:pt>
                <c:pt idx="391">
                  <c:v>642</c:v>
                </c:pt>
                <c:pt idx="392">
                  <c:v>643</c:v>
                </c:pt>
                <c:pt idx="393">
                  <c:v>643</c:v>
                </c:pt>
                <c:pt idx="394">
                  <c:v>643</c:v>
                </c:pt>
                <c:pt idx="395">
                  <c:v>643</c:v>
                </c:pt>
                <c:pt idx="396">
                  <c:v>643</c:v>
                </c:pt>
                <c:pt idx="397">
                  <c:v>643</c:v>
                </c:pt>
                <c:pt idx="398">
                  <c:v>643</c:v>
                </c:pt>
                <c:pt idx="399">
                  <c:v>643</c:v>
                </c:pt>
                <c:pt idx="400">
                  <c:v>643</c:v>
                </c:pt>
                <c:pt idx="401">
                  <c:v>643</c:v>
                </c:pt>
                <c:pt idx="402">
                  <c:v>643</c:v>
                </c:pt>
                <c:pt idx="403">
                  <c:v>644</c:v>
                </c:pt>
                <c:pt idx="404">
                  <c:v>644</c:v>
                </c:pt>
                <c:pt idx="405">
                  <c:v>644</c:v>
                </c:pt>
                <c:pt idx="406">
                  <c:v>644</c:v>
                </c:pt>
                <c:pt idx="407">
                  <c:v>645</c:v>
                </c:pt>
                <c:pt idx="408">
                  <c:v>646</c:v>
                </c:pt>
                <c:pt idx="409">
                  <c:v>646</c:v>
                </c:pt>
                <c:pt idx="410">
                  <c:v>646</c:v>
                </c:pt>
                <c:pt idx="411">
                  <c:v>647</c:v>
                </c:pt>
                <c:pt idx="412">
                  <c:v>647</c:v>
                </c:pt>
                <c:pt idx="413">
                  <c:v>647</c:v>
                </c:pt>
                <c:pt idx="414">
                  <c:v>647</c:v>
                </c:pt>
                <c:pt idx="415">
                  <c:v>647</c:v>
                </c:pt>
                <c:pt idx="416">
                  <c:v>647</c:v>
                </c:pt>
                <c:pt idx="417">
                  <c:v>648</c:v>
                </c:pt>
                <c:pt idx="418">
                  <c:v>648</c:v>
                </c:pt>
                <c:pt idx="419">
                  <c:v>648</c:v>
                </c:pt>
                <c:pt idx="420">
                  <c:v>648</c:v>
                </c:pt>
                <c:pt idx="421">
                  <c:v>648</c:v>
                </c:pt>
                <c:pt idx="422">
                  <c:v>649</c:v>
                </c:pt>
                <c:pt idx="423">
                  <c:v>649</c:v>
                </c:pt>
                <c:pt idx="424">
                  <c:v>649</c:v>
                </c:pt>
                <c:pt idx="425">
                  <c:v>649</c:v>
                </c:pt>
                <c:pt idx="426">
                  <c:v>649</c:v>
                </c:pt>
                <c:pt idx="427">
                  <c:v>649</c:v>
                </c:pt>
                <c:pt idx="428">
                  <c:v>650</c:v>
                </c:pt>
                <c:pt idx="429">
                  <c:v>650</c:v>
                </c:pt>
                <c:pt idx="430">
                  <c:v>651</c:v>
                </c:pt>
                <c:pt idx="431">
                  <c:v>651</c:v>
                </c:pt>
                <c:pt idx="432">
                  <c:v>651</c:v>
                </c:pt>
                <c:pt idx="433">
                  <c:v>651</c:v>
                </c:pt>
                <c:pt idx="434">
                  <c:v>651</c:v>
                </c:pt>
                <c:pt idx="435">
                  <c:v>651</c:v>
                </c:pt>
                <c:pt idx="436">
                  <c:v>653</c:v>
                </c:pt>
                <c:pt idx="437">
                  <c:v>654</c:v>
                </c:pt>
                <c:pt idx="438">
                  <c:v>654</c:v>
                </c:pt>
                <c:pt idx="439">
                  <c:v>654</c:v>
                </c:pt>
                <c:pt idx="440">
                  <c:v>654</c:v>
                </c:pt>
                <c:pt idx="441">
                  <c:v>654</c:v>
                </c:pt>
                <c:pt idx="442">
                  <c:v>655</c:v>
                </c:pt>
                <c:pt idx="443">
                  <c:v>655</c:v>
                </c:pt>
                <c:pt idx="444">
                  <c:v>655</c:v>
                </c:pt>
                <c:pt idx="445">
                  <c:v>656</c:v>
                </c:pt>
                <c:pt idx="446">
                  <c:v>656</c:v>
                </c:pt>
                <c:pt idx="447">
                  <c:v>657</c:v>
                </c:pt>
                <c:pt idx="448">
                  <c:v>657</c:v>
                </c:pt>
                <c:pt idx="449">
                  <c:v>657</c:v>
                </c:pt>
                <c:pt idx="450">
                  <c:v>657</c:v>
                </c:pt>
                <c:pt idx="451">
                  <c:v>657</c:v>
                </c:pt>
                <c:pt idx="452">
                  <c:v>657</c:v>
                </c:pt>
                <c:pt idx="453">
                  <c:v>657</c:v>
                </c:pt>
                <c:pt idx="454">
                  <c:v>658</c:v>
                </c:pt>
                <c:pt idx="455">
                  <c:v>658</c:v>
                </c:pt>
                <c:pt idx="456">
                  <c:v>658</c:v>
                </c:pt>
                <c:pt idx="457">
                  <c:v>658</c:v>
                </c:pt>
                <c:pt idx="458">
                  <c:v>658</c:v>
                </c:pt>
                <c:pt idx="459">
                  <c:v>659</c:v>
                </c:pt>
                <c:pt idx="460">
                  <c:v>660</c:v>
                </c:pt>
                <c:pt idx="461">
                  <c:v>661</c:v>
                </c:pt>
                <c:pt idx="462">
                  <c:v>661</c:v>
                </c:pt>
                <c:pt idx="463">
                  <c:v>661</c:v>
                </c:pt>
                <c:pt idx="464">
                  <c:v>661</c:v>
                </c:pt>
                <c:pt idx="465">
                  <c:v>661</c:v>
                </c:pt>
                <c:pt idx="466">
                  <c:v>661</c:v>
                </c:pt>
                <c:pt idx="467">
                  <c:v>661</c:v>
                </c:pt>
                <c:pt idx="468">
                  <c:v>662</c:v>
                </c:pt>
                <c:pt idx="469">
                  <c:v>662</c:v>
                </c:pt>
                <c:pt idx="470">
                  <c:v>662</c:v>
                </c:pt>
                <c:pt idx="471">
                  <c:v>662</c:v>
                </c:pt>
                <c:pt idx="472">
                  <c:v>662</c:v>
                </c:pt>
                <c:pt idx="473">
                  <c:v>662</c:v>
                </c:pt>
                <c:pt idx="474">
                  <c:v>663</c:v>
                </c:pt>
                <c:pt idx="475">
                  <c:v>663</c:v>
                </c:pt>
                <c:pt idx="476">
                  <c:v>663</c:v>
                </c:pt>
                <c:pt idx="477">
                  <c:v>663</c:v>
                </c:pt>
                <c:pt idx="478">
                  <c:v>664</c:v>
                </c:pt>
                <c:pt idx="479">
                  <c:v>664</c:v>
                </c:pt>
                <c:pt idx="480">
                  <c:v>664</c:v>
                </c:pt>
                <c:pt idx="481">
                  <c:v>664</c:v>
                </c:pt>
                <c:pt idx="482">
                  <c:v>664</c:v>
                </c:pt>
                <c:pt idx="483">
                  <c:v>665</c:v>
                </c:pt>
                <c:pt idx="484">
                  <c:v>665</c:v>
                </c:pt>
                <c:pt idx="485">
                  <c:v>665</c:v>
                </c:pt>
                <c:pt idx="486">
                  <c:v>665</c:v>
                </c:pt>
                <c:pt idx="487">
                  <c:v>665</c:v>
                </c:pt>
                <c:pt idx="488">
                  <c:v>666</c:v>
                </c:pt>
                <c:pt idx="489">
                  <c:v>667</c:v>
                </c:pt>
                <c:pt idx="490">
                  <c:v>668</c:v>
                </c:pt>
                <c:pt idx="491">
                  <c:v>668</c:v>
                </c:pt>
                <c:pt idx="492">
                  <c:v>668</c:v>
                </c:pt>
                <c:pt idx="493">
                  <c:v>668</c:v>
                </c:pt>
                <c:pt idx="494">
                  <c:v>668</c:v>
                </c:pt>
                <c:pt idx="495">
                  <c:v>668</c:v>
                </c:pt>
                <c:pt idx="496">
                  <c:v>668</c:v>
                </c:pt>
                <c:pt idx="497">
                  <c:v>669</c:v>
                </c:pt>
                <c:pt idx="498">
                  <c:v>669</c:v>
                </c:pt>
                <c:pt idx="499">
                  <c:v>670</c:v>
                </c:pt>
                <c:pt idx="500">
                  <c:v>670</c:v>
                </c:pt>
                <c:pt idx="501">
                  <c:v>670</c:v>
                </c:pt>
                <c:pt idx="502">
                  <c:v>670</c:v>
                </c:pt>
                <c:pt idx="503">
                  <c:v>670</c:v>
                </c:pt>
                <c:pt idx="504">
                  <c:v>671</c:v>
                </c:pt>
                <c:pt idx="505">
                  <c:v>671</c:v>
                </c:pt>
                <c:pt idx="506">
                  <c:v>671</c:v>
                </c:pt>
                <c:pt idx="507">
                  <c:v>671</c:v>
                </c:pt>
                <c:pt idx="508">
                  <c:v>672</c:v>
                </c:pt>
                <c:pt idx="509">
                  <c:v>672</c:v>
                </c:pt>
                <c:pt idx="510">
                  <c:v>672</c:v>
                </c:pt>
                <c:pt idx="511">
                  <c:v>672</c:v>
                </c:pt>
                <c:pt idx="512">
                  <c:v>674</c:v>
                </c:pt>
                <c:pt idx="513">
                  <c:v>675</c:v>
                </c:pt>
                <c:pt idx="514">
                  <c:v>675</c:v>
                </c:pt>
                <c:pt idx="515">
                  <c:v>675</c:v>
                </c:pt>
                <c:pt idx="516">
                  <c:v>675</c:v>
                </c:pt>
                <c:pt idx="517">
                  <c:v>675</c:v>
                </c:pt>
                <c:pt idx="518">
                  <c:v>675</c:v>
                </c:pt>
                <c:pt idx="519">
                  <c:v>676</c:v>
                </c:pt>
                <c:pt idx="520">
                  <c:v>676</c:v>
                </c:pt>
                <c:pt idx="521">
                  <c:v>676</c:v>
                </c:pt>
                <c:pt idx="522">
                  <c:v>676</c:v>
                </c:pt>
                <c:pt idx="523">
                  <c:v>676</c:v>
                </c:pt>
                <c:pt idx="524">
                  <c:v>677</c:v>
                </c:pt>
                <c:pt idx="525">
                  <c:v>677</c:v>
                </c:pt>
                <c:pt idx="526">
                  <c:v>677</c:v>
                </c:pt>
                <c:pt idx="527">
                  <c:v>677</c:v>
                </c:pt>
                <c:pt idx="528">
                  <c:v>678</c:v>
                </c:pt>
                <c:pt idx="529">
                  <c:v>678</c:v>
                </c:pt>
                <c:pt idx="530">
                  <c:v>678</c:v>
                </c:pt>
                <c:pt idx="531">
                  <c:v>678</c:v>
                </c:pt>
                <c:pt idx="532">
                  <c:v>678</c:v>
                </c:pt>
                <c:pt idx="533">
                  <c:v>678</c:v>
                </c:pt>
                <c:pt idx="534">
                  <c:v>679</c:v>
                </c:pt>
                <c:pt idx="535">
                  <c:v>679</c:v>
                </c:pt>
                <c:pt idx="536">
                  <c:v>679</c:v>
                </c:pt>
                <c:pt idx="537">
                  <c:v>679</c:v>
                </c:pt>
                <c:pt idx="538">
                  <c:v>679</c:v>
                </c:pt>
                <c:pt idx="539">
                  <c:v>679</c:v>
                </c:pt>
                <c:pt idx="540">
                  <c:v>680</c:v>
                </c:pt>
                <c:pt idx="541">
                  <c:v>680</c:v>
                </c:pt>
                <c:pt idx="542">
                  <c:v>681</c:v>
                </c:pt>
                <c:pt idx="543">
                  <c:v>681</c:v>
                </c:pt>
                <c:pt idx="544">
                  <c:v>682</c:v>
                </c:pt>
                <c:pt idx="545">
                  <c:v>682</c:v>
                </c:pt>
                <c:pt idx="546">
                  <c:v>682</c:v>
                </c:pt>
                <c:pt idx="547">
                  <c:v>682</c:v>
                </c:pt>
                <c:pt idx="548">
                  <c:v>682</c:v>
                </c:pt>
                <c:pt idx="549">
                  <c:v>682</c:v>
                </c:pt>
                <c:pt idx="550">
                  <c:v>682</c:v>
                </c:pt>
                <c:pt idx="551">
                  <c:v>682</c:v>
                </c:pt>
                <c:pt idx="552">
                  <c:v>683</c:v>
                </c:pt>
                <c:pt idx="553">
                  <c:v>683</c:v>
                </c:pt>
                <c:pt idx="554">
                  <c:v>683</c:v>
                </c:pt>
                <c:pt idx="555">
                  <c:v>683</c:v>
                </c:pt>
                <c:pt idx="556">
                  <c:v>683</c:v>
                </c:pt>
                <c:pt idx="557">
                  <c:v>684</c:v>
                </c:pt>
                <c:pt idx="558">
                  <c:v>684</c:v>
                </c:pt>
                <c:pt idx="559">
                  <c:v>684</c:v>
                </c:pt>
                <c:pt idx="560">
                  <c:v>684</c:v>
                </c:pt>
                <c:pt idx="561">
                  <c:v>684</c:v>
                </c:pt>
                <c:pt idx="562">
                  <c:v>684</c:v>
                </c:pt>
                <c:pt idx="563">
                  <c:v>684</c:v>
                </c:pt>
                <c:pt idx="564">
                  <c:v>684</c:v>
                </c:pt>
                <c:pt idx="565">
                  <c:v>684</c:v>
                </c:pt>
                <c:pt idx="566">
                  <c:v>684</c:v>
                </c:pt>
                <c:pt idx="567">
                  <c:v>684</c:v>
                </c:pt>
                <c:pt idx="568">
                  <c:v>685</c:v>
                </c:pt>
                <c:pt idx="569">
                  <c:v>685</c:v>
                </c:pt>
                <c:pt idx="570">
                  <c:v>685</c:v>
                </c:pt>
                <c:pt idx="571">
                  <c:v>685</c:v>
                </c:pt>
                <c:pt idx="572">
                  <c:v>686</c:v>
                </c:pt>
                <c:pt idx="573">
                  <c:v>686</c:v>
                </c:pt>
                <c:pt idx="574">
                  <c:v>686</c:v>
                </c:pt>
                <c:pt idx="575">
                  <c:v>686</c:v>
                </c:pt>
                <c:pt idx="576">
                  <c:v>686</c:v>
                </c:pt>
                <c:pt idx="577">
                  <c:v>686</c:v>
                </c:pt>
                <c:pt idx="578">
                  <c:v>688</c:v>
                </c:pt>
                <c:pt idx="579">
                  <c:v>689</c:v>
                </c:pt>
                <c:pt idx="580">
                  <c:v>689</c:v>
                </c:pt>
                <c:pt idx="581">
                  <c:v>689</c:v>
                </c:pt>
                <c:pt idx="582">
                  <c:v>689</c:v>
                </c:pt>
                <c:pt idx="583">
                  <c:v>689</c:v>
                </c:pt>
                <c:pt idx="584">
                  <c:v>689</c:v>
                </c:pt>
                <c:pt idx="585">
                  <c:v>689</c:v>
                </c:pt>
                <c:pt idx="586">
                  <c:v>690</c:v>
                </c:pt>
                <c:pt idx="587">
                  <c:v>690</c:v>
                </c:pt>
                <c:pt idx="588">
                  <c:v>690</c:v>
                </c:pt>
                <c:pt idx="589">
                  <c:v>690</c:v>
                </c:pt>
                <c:pt idx="590">
                  <c:v>690</c:v>
                </c:pt>
                <c:pt idx="591">
                  <c:v>690</c:v>
                </c:pt>
                <c:pt idx="592">
                  <c:v>691</c:v>
                </c:pt>
                <c:pt idx="593">
                  <c:v>691</c:v>
                </c:pt>
                <c:pt idx="594">
                  <c:v>691</c:v>
                </c:pt>
                <c:pt idx="595">
                  <c:v>691</c:v>
                </c:pt>
                <c:pt idx="596">
                  <c:v>691</c:v>
                </c:pt>
                <c:pt idx="597">
                  <c:v>692</c:v>
                </c:pt>
                <c:pt idx="598">
                  <c:v>692</c:v>
                </c:pt>
                <c:pt idx="599">
                  <c:v>692</c:v>
                </c:pt>
                <c:pt idx="600">
                  <c:v>692</c:v>
                </c:pt>
                <c:pt idx="601">
                  <c:v>693</c:v>
                </c:pt>
                <c:pt idx="602">
                  <c:v>693</c:v>
                </c:pt>
                <c:pt idx="603">
                  <c:v>693</c:v>
                </c:pt>
                <c:pt idx="604">
                  <c:v>693</c:v>
                </c:pt>
                <c:pt idx="605">
                  <c:v>695</c:v>
                </c:pt>
                <c:pt idx="606">
                  <c:v>696</c:v>
                </c:pt>
                <c:pt idx="607">
                  <c:v>696</c:v>
                </c:pt>
                <c:pt idx="608">
                  <c:v>696</c:v>
                </c:pt>
                <c:pt idx="609">
                  <c:v>696</c:v>
                </c:pt>
                <c:pt idx="610">
                  <c:v>696</c:v>
                </c:pt>
                <c:pt idx="611">
                  <c:v>696</c:v>
                </c:pt>
                <c:pt idx="612">
                  <c:v>697</c:v>
                </c:pt>
                <c:pt idx="613">
                  <c:v>697</c:v>
                </c:pt>
                <c:pt idx="614">
                  <c:v>697</c:v>
                </c:pt>
                <c:pt idx="615">
                  <c:v>697</c:v>
                </c:pt>
                <c:pt idx="616">
                  <c:v>697</c:v>
                </c:pt>
                <c:pt idx="617">
                  <c:v>698</c:v>
                </c:pt>
                <c:pt idx="618">
                  <c:v>698</c:v>
                </c:pt>
                <c:pt idx="619">
                  <c:v>698</c:v>
                </c:pt>
                <c:pt idx="620">
                  <c:v>698</c:v>
                </c:pt>
                <c:pt idx="621">
                  <c:v>698</c:v>
                </c:pt>
                <c:pt idx="622">
                  <c:v>699</c:v>
                </c:pt>
                <c:pt idx="623">
                  <c:v>699</c:v>
                </c:pt>
                <c:pt idx="624">
                  <c:v>699</c:v>
                </c:pt>
                <c:pt idx="625">
                  <c:v>699</c:v>
                </c:pt>
                <c:pt idx="626">
                  <c:v>700</c:v>
                </c:pt>
                <c:pt idx="627">
                  <c:v>700</c:v>
                </c:pt>
                <c:pt idx="628">
                  <c:v>700</c:v>
                </c:pt>
                <c:pt idx="629">
                  <c:v>701</c:v>
                </c:pt>
                <c:pt idx="630">
                  <c:v>703</c:v>
                </c:pt>
                <c:pt idx="631">
                  <c:v>703</c:v>
                </c:pt>
                <c:pt idx="632">
                  <c:v>703</c:v>
                </c:pt>
                <c:pt idx="633">
                  <c:v>703</c:v>
                </c:pt>
                <c:pt idx="634">
                  <c:v>704</c:v>
                </c:pt>
                <c:pt idx="635">
                  <c:v>704</c:v>
                </c:pt>
                <c:pt idx="636">
                  <c:v>704</c:v>
                </c:pt>
                <c:pt idx="637">
                  <c:v>704</c:v>
                </c:pt>
                <c:pt idx="638">
                  <c:v>704</c:v>
                </c:pt>
                <c:pt idx="639">
                  <c:v>704</c:v>
                </c:pt>
                <c:pt idx="640">
                  <c:v>705</c:v>
                </c:pt>
                <c:pt idx="641">
                  <c:v>705</c:v>
                </c:pt>
                <c:pt idx="642">
                  <c:v>705</c:v>
                </c:pt>
                <c:pt idx="643">
                  <c:v>706</c:v>
                </c:pt>
                <c:pt idx="644">
                  <c:v>706</c:v>
                </c:pt>
                <c:pt idx="645">
                  <c:v>706</c:v>
                </c:pt>
                <c:pt idx="646">
                  <c:v>707</c:v>
                </c:pt>
                <c:pt idx="647">
                  <c:v>707</c:v>
                </c:pt>
                <c:pt idx="648">
                  <c:v>707</c:v>
                </c:pt>
                <c:pt idx="649">
                  <c:v>707</c:v>
                </c:pt>
                <c:pt idx="650">
                  <c:v>707</c:v>
                </c:pt>
                <c:pt idx="651">
                  <c:v>708</c:v>
                </c:pt>
                <c:pt idx="652">
                  <c:v>708</c:v>
                </c:pt>
                <c:pt idx="653">
                  <c:v>709</c:v>
                </c:pt>
                <c:pt idx="654">
                  <c:v>710</c:v>
                </c:pt>
                <c:pt idx="655">
                  <c:v>710</c:v>
                </c:pt>
                <c:pt idx="656">
                  <c:v>710</c:v>
                </c:pt>
                <c:pt idx="657">
                  <c:v>710</c:v>
                </c:pt>
                <c:pt idx="658">
                  <c:v>710</c:v>
                </c:pt>
                <c:pt idx="659">
                  <c:v>710</c:v>
                </c:pt>
                <c:pt idx="660">
                  <c:v>711</c:v>
                </c:pt>
                <c:pt idx="661">
                  <c:v>711</c:v>
                </c:pt>
                <c:pt idx="662">
                  <c:v>712</c:v>
                </c:pt>
                <c:pt idx="663">
                  <c:v>712</c:v>
                </c:pt>
                <c:pt idx="664">
                  <c:v>712</c:v>
                </c:pt>
                <c:pt idx="665">
                  <c:v>712</c:v>
                </c:pt>
                <c:pt idx="666">
                  <c:v>713</c:v>
                </c:pt>
                <c:pt idx="667">
                  <c:v>713</c:v>
                </c:pt>
                <c:pt idx="668">
                  <c:v>713</c:v>
                </c:pt>
                <c:pt idx="669">
                  <c:v>713</c:v>
                </c:pt>
                <c:pt idx="670">
                  <c:v>713</c:v>
                </c:pt>
                <c:pt idx="671">
                  <c:v>714</c:v>
                </c:pt>
                <c:pt idx="672">
                  <c:v>714</c:v>
                </c:pt>
                <c:pt idx="673">
                  <c:v>714</c:v>
                </c:pt>
                <c:pt idx="674">
                  <c:v>714</c:v>
                </c:pt>
                <c:pt idx="675">
                  <c:v>714</c:v>
                </c:pt>
                <c:pt idx="676">
                  <c:v>716</c:v>
                </c:pt>
                <c:pt idx="677">
                  <c:v>717</c:v>
                </c:pt>
                <c:pt idx="678">
                  <c:v>717</c:v>
                </c:pt>
                <c:pt idx="679">
                  <c:v>717</c:v>
                </c:pt>
                <c:pt idx="680">
                  <c:v>717</c:v>
                </c:pt>
                <c:pt idx="681">
                  <c:v>717</c:v>
                </c:pt>
                <c:pt idx="682">
                  <c:v>717</c:v>
                </c:pt>
                <c:pt idx="683">
                  <c:v>717</c:v>
                </c:pt>
                <c:pt idx="684">
                  <c:v>717</c:v>
                </c:pt>
                <c:pt idx="685">
                  <c:v>718</c:v>
                </c:pt>
                <c:pt idx="686">
                  <c:v>718</c:v>
                </c:pt>
                <c:pt idx="687">
                  <c:v>718</c:v>
                </c:pt>
                <c:pt idx="688">
                  <c:v>718</c:v>
                </c:pt>
                <c:pt idx="689">
                  <c:v>718</c:v>
                </c:pt>
                <c:pt idx="690">
                  <c:v>718</c:v>
                </c:pt>
                <c:pt idx="691">
                  <c:v>718</c:v>
                </c:pt>
                <c:pt idx="692">
                  <c:v>719</c:v>
                </c:pt>
                <c:pt idx="693">
                  <c:v>719</c:v>
                </c:pt>
                <c:pt idx="694">
                  <c:v>719</c:v>
                </c:pt>
                <c:pt idx="695">
                  <c:v>719</c:v>
                </c:pt>
                <c:pt idx="696">
                  <c:v>720</c:v>
                </c:pt>
                <c:pt idx="697">
                  <c:v>720</c:v>
                </c:pt>
                <c:pt idx="698">
                  <c:v>720</c:v>
                </c:pt>
                <c:pt idx="699">
                  <c:v>720</c:v>
                </c:pt>
                <c:pt idx="700">
                  <c:v>720</c:v>
                </c:pt>
                <c:pt idx="701">
                  <c:v>721</c:v>
                </c:pt>
                <c:pt idx="702">
                  <c:v>721</c:v>
                </c:pt>
                <c:pt idx="703">
                  <c:v>721</c:v>
                </c:pt>
                <c:pt idx="704">
                  <c:v>721</c:v>
                </c:pt>
                <c:pt idx="705">
                  <c:v>721</c:v>
                </c:pt>
                <c:pt idx="706">
                  <c:v>722</c:v>
                </c:pt>
                <c:pt idx="707">
                  <c:v>723</c:v>
                </c:pt>
                <c:pt idx="708">
                  <c:v>723</c:v>
                </c:pt>
                <c:pt idx="709">
                  <c:v>724</c:v>
                </c:pt>
                <c:pt idx="710">
                  <c:v>724</c:v>
                </c:pt>
                <c:pt idx="711">
                  <c:v>724</c:v>
                </c:pt>
                <c:pt idx="712">
                  <c:v>724</c:v>
                </c:pt>
                <c:pt idx="713">
                  <c:v>724</c:v>
                </c:pt>
                <c:pt idx="714">
                  <c:v>725</c:v>
                </c:pt>
                <c:pt idx="715">
                  <c:v>725</c:v>
                </c:pt>
                <c:pt idx="716">
                  <c:v>725</c:v>
                </c:pt>
                <c:pt idx="717">
                  <c:v>725</c:v>
                </c:pt>
                <c:pt idx="718">
                  <c:v>725</c:v>
                </c:pt>
                <c:pt idx="719">
                  <c:v>726</c:v>
                </c:pt>
                <c:pt idx="720">
                  <c:v>726</c:v>
                </c:pt>
                <c:pt idx="721">
                  <c:v>726</c:v>
                </c:pt>
                <c:pt idx="722">
                  <c:v>726</c:v>
                </c:pt>
                <c:pt idx="723">
                  <c:v>727</c:v>
                </c:pt>
                <c:pt idx="724">
                  <c:v>727</c:v>
                </c:pt>
                <c:pt idx="725">
                  <c:v>727</c:v>
                </c:pt>
                <c:pt idx="726">
                  <c:v>727</c:v>
                </c:pt>
                <c:pt idx="727">
                  <c:v>727</c:v>
                </c:pt>
                <c:pt idx="728">
                  <c:v>728</c:v>
                </c:pt>
                <c:pt idx="729">
                  <c:v>728</c:v>
                </c:pt>
                <c:pt idx="730">
                  <c:v>728</c:v>
                </c:pt>
                <c:pt idx="731">
                  <c:v>730</c:v>
                </c:pt>
                <c:pt idx="732">
                  <c:v>731</c:v>
                </c:pt>
                <c:pt idx="733">
                  <c:v>731</c:v>
                </c:pt>
                <c:pt idx="734">
                  <c:v>731</c:v>
                </c:pt>
                <c:pt idx="735">
                  <c:v>731</c:v>
                </c:pt>
                <c:pt idx="736">
                  <c:v>731</c:v>
                </c:pt>
                <c:pt idx="737">
                  <c:v>732</c:v>
                </c:pt>
                <c:pt idx="738">
                  <c:v>732</c:v>
                </c:pt>
                <c:pt idx="739">
                  <c:v>732</c:v>
                </c:pt>
                <c:pt idx="740">
                  <c:v>733</c:v>
                </c:pt>
                <c:pt idx="741">
                  <c:v>733</c:v>
                </c:pt>
                <c:pt idx="742">
                  <c:v>733</c:v>
                </c:pt>
                <c:pt idx="743">
                  <c:v>733</c:v>
                </c:pt>
                <c:pt idx="744">
                  <c:v>733</c:v>
                </c:pt>
                <c:pt idx="745">
                  <c:v>733</c:v>
                </c:pt>
                <c:pt idx="746">
                  <c:v>733</c:v>
                </c:pt>
                <c:pt idx="747">
                  <c:v>734</c:v>
                </c:pt>
                <c:pt idx="748">
                  <c:v>734</c:v>
                </c:pt>
                <c:pt idx="749">
                  <c:v>734</c:v>
                </c:pt>
                <c:pt idx="750">
                  <c:v>734</c:v>
                </c:pt>
                <c:pt idx="751">
                  <c:v>734</c:v>
                </c:pt>
                <c:pt idx="752">
                  <c:v>734</c:v>
                </c:pt>
                <c:pt idx="753">
                  <c:v>735</c:v>
                </c:pt>
                <c:pt idx="754">
                  <c:v>735</c:v>
                </c:pt>
                <c:pt idx="755">
                  <c:v>735</c:v>
                </c:pt>
                <c:pt idx="756">
                  <c:v>735</c:v>
                </c:pt>
                <c:pt idx="757">
                  <c:v>735</c:v>
                </c:pt>
                <c:pt idx="758">
                  <c:v>738</c:v>
                </c:pt>
                <c:pt idx="759">
                  <c:v>738</c:v>
                </c:pt>
                <c:pt idx="760">
                  <c:v>738</c:v>
                </c:pt>
                <c:pt idx="761">
                  <c:v>738</c:v>
                </c:pt>
                <c:pt idx="762">
                  <c:v>739</c:v>
                </c:pt>
                <c:pt idx="763">
                  <c:v>739</c:v>
                </c:pt>
                <c:pt idx="764">
                  <c:v>739</c:v>
                </c:pt>
                <c:pt idx="765">
                  <c:v>739</c:v>
                </c:pt>
                <c:pt idx="766">
                  <c:v>740</c:v>
                </c:pt>
                <c:pt idx="767">
                  <c:v>740</c:v>
                </c:pt>
                <c:pt idx="768">
                  <c:v>740</c:v>
                </c:pt>
                <c:pt idx="769">
                  <c:v>741</c:v>
                </c:pt>
                <c:pt idx="770">
                  <c:v>741</c:v>
                </c:pt>
                <c:pt idx="771">
                  <c:v>742</c:v>
                </c:pt>
                <c:pt idx="772">
                  <c:v>742</c:v>
                </c:pt>
                <c:pt idx="773">
                  <c:v>742</c:v>
                </c:pt>
                <c:pt idx="774">
                  <c:v>742</c:v>
                </c:pt>
                <c:pt idx="775">
                  <c:v>743</c:v>
                </c:pt>
                <c:pt idx="776">
                  <c:v>745</c:v>
                </c:pt>
                <c:pt idx="777">
                  <c:v>745</c:v>
                </c:pt>
                <c:pt idx="778">
                  <c:v>746</c:v>
                </c:pt>
                <c:pt idx="779">
                  <c:v>746</c:v>
                </c:pt>
                <c:pt idx="780">
                  <c:v>746</c:v>
                </c:pt>
                <c:pt idx="781">
                  <c:v>746</c:v>
                </c:pt>
                <c:pt idx="782">
                  <c:v>746</c:v>
                </c:pt>
                <c:pt idx="783">
                  <c:v>746</c:v>
                </c:pt>
                <c:pt idx="784">
                  <c:v>747</c:v>
                </c:pt>
                <c:pt idx="785">
                  <c:v>747</c:v>
                </c:pt>
                <c:pt idx="786">
                  <c:v>747</c:v>
                </c:pt>
                <c:pt idx="787">
                  <c:v>747</c:v>
                </c:pt>
                <c:pt idx="788">
                  <c:v>747</c:v>
                </c:pt>
                <c:pt idx="789">
                  <c:v>748</c:v>
                </c:pt>
                <c:pt idx="790">
                  <c:v>748</c:v>
                </c:pt>
                <c:pt idx="791">
                  <c:v>748</c:v>
                </c:pt>
                <c:pt idx="792">
                  <c:v>749</c:v>
                </c:pt>
                <c:pt idx="793">
                  <c:v>749</c:v>
                </c:pt>
                <c:pt idx="794">
                  <c:v>750</c:v>
                </c:pt>
                <c:pt idx="795">
                  <c:v>752</c:v>
                </c:pt>
                <c:pt idx="796">
                  <c:v>752</c:v>
                </c:pt>
                <c:pt idx="797">
                  <c:v>752</c:v>
                </c:pt>
                <c:pt idx="798">
                  <c:v>752</c:v>
                </c:pt>
                <c:pt idx="799">
                  <c:v>752</c:v>
                </c:pt>
                <c:pt idx="800">
                  <c:v>752</c:v>
                </c:pt>
                <c:pt idx="801">
                  <c:v>752</c:v>
                </c:pt>
                <c:pt idx="802">
                  <c:v>753</c:v>
                </c:pt>
                <c:pt idx="803">
                  <c:v>753</c:v>
                </c:pt>
                <c:pt idx="804">
                  <c:v>753</c:v>
                </c:pt>
                <c:pt idx="805">
                  <c:v>753</c:v>
                </c:pt>
                <c:pt idx="806">
                  <c:v>753</c:v>
                </c:pt>
                <c:pt idx="807">
                  <c:v>753</c:v>
                </c:pt>
                <c:pt idx="808">
                  <c:v>754</c:v>
                </c:pt>
                <c:pt idx="809">
                  <c:v>754</c:v>
                </c:pt>
                <c:pt idx="810">
                  <c:v>754</c:v>
                </c:pt>
                <c:pt idx="811">
                  <c:v>754</c:v>
                </c:pt>
                <c:pt idx="812">
                  <c:v>754</c:v>
                </c:pt>
                <c:pt idx="813">
                  <c:v>755</c:v>
                </c:pt>
                <c:pt idx="814">
                  <c:v>755</c:v>
                </c:pt>
                <c:pt idx="815">
                  <c:v>755</c:v>
                </c:pt>
                <c:pt idx="816">
                  <c:v>756</c:v>
                </c:pt>
                <c:pt idx="817">
                  <c:v>756</c:v>
                </c:pt>
                <c:pt idx="818">
                  <c:v>756</c:v>
                </c:pt>
                <c:pt idx="819">
                  <c:v>757</c:v>
                </c:pt>
                <c:pt idx="820">
                  <c:v>758</c:v>
                </c:pt>
                <c:pt idx="821">
                  <c:v>759</c:v>
                </c:pt>
                <c:pt idx="822">
                  <c:v>759</c:v>
                </c:pt>
                <c:pt idx="823">
                  <c:v>759</c:v>
                </c:pt>
                <c:pt idx="824">
                  <c:v>759</c:v>
                </c:pt>
                <c:pt idx="825">
                  <c:v>760</c:v>
                </c:pt>
                <c:pt idx="826">
                  <c:v>760</c:v>
                </c:pt>
                <c:pt idx="827">
                  <c:v>760</c:v>
                </c:pt>
                <c:pt idx="828">
                  <c:v>760</c:v>
                </c:pt>
                <c:pt idx="829">
                  <c:v>761</c:v>
                </c:pt>
                <c:pt idx="830">
                  <c:v>761</c:v>
                </c:pt>
                <c:pt idx="831">
                  <c:v>761</c:v>
                </c:pt>
                <c:pt idx="832">
                  <c:v>761</c:v>
                </c:pt>
                <c:pt idx="833">
                  <c:v>762</c:v>
                </c:pt>
                <c:pt idx="834">
                  <c:v>762</c:v>
                </c:pt>
                <c:pt idx="835">
                  <c:v>762</c:v>
                </c:pt>
                <c:pt idx="836">
                  <c:v>763</c:v>
                </c:pt>
                <c:pt idx="837">
                  <c:v>763</c:v>
                </c:pt>
                <c:pt idx="838">
                  <c:v>763</c:v>
                </c:pt>
                <c:pt idx="839">
                  <c:v>763</c:v>
                </c:pt>
                <c:pt idx="840">
                  <c:v>764</c:v>
                </c:pt>
                <c:pt idx="841">
                  <c:v>765</c:v>
                </c:pt>
                <c:pt idx="842">
                  <c:v>765</c:v>
                </c:pt>
                <c:pt idx="843">
                  <c:v>766</c:v>
                </c:pt>
                <c:pt idx="844">
                  <c:v>766</c:v>
                </c:pt>
                <c:pt idx="845">
                  <c:v>766</c:v>
                </c:pt>
                <c:pt idx="846">
                  <c:v>766</c:v>
                </c:pt>
                <c:pt idx="847">
                  <c:v>766</c:v>
                </c:pt>
                <c:pt idx="848">
                  <c:v>766</c:v>
                </c:pt>
                <c:pt idx="849">
                  <c:v>766</c:v>
                </c:pt>
                <c:pt idx="850">
                  <c:v>766</c:v>
                </c:pt>
                <c:pt idx="851">
                  <c:v>766</c:v>
                </c:pt>
                <c:pt idx="852">
                  <c:v>766</c:v>
                </c:pt>
                <c:pt idx="853">
                  <c:v>766</c:v>
                </c:pt>
                <c:pt idx="854">
                  <c:v>767</c:v>
                </c:pt>
                <c:pt idx="855">
                  <c:v>767</c:v>
                </c:pt>
                <c:pt idx="856">
                  <c:v>768</c:v>
                </c:pt>
                <c:pt idx="857">
                  <c:v>768</c:v>
                </c:pt>
                <c:pt idx="858">
                  <c:v>768</c:v>
                </c:pt>
                <c:pt idx="859">
                  <c:v>768</c:v>
                </c:pt>
                <c:pt idx="860">
                  <c:v>769</c:v>
                </c:pt>
                <c:pt idx="861">
                  <c:v>769</c:v>
                </c:pt>
                <c:pt idx="862">
                  <c:v>769</c:v>
                </c:pt>
                <c:pt idx="863">
                  <c:v>769</c:v>
                </c:pt>
                <c:pt idx="864">
                  <c:v>769</c:v>
                </c:pt>
                <c:pt idx="865">
                  <c:v>770</c:v>
                </c:pt>
                <c:pt idx="866">
                  <c:v>770</c:v>
                </c:pt>
                <c:pt idx="867">
                  <c:v>772</c:v>
                </c:pt>
                <c:pt idx="868">
                  <c:v>772</c:v>
                </c:pt>
                <c:pt idx="869">
                  <c:v>773</c:v>
                </c:pt>
                <c:pt idx="870">
                  <c:v>773</c:v>
                </c:pt>
                <c:pt idx="871">
                  <c:v>773</c:v>
                </c:pt>
                <c:pt idx="872">
                  <c:v>773</c:v>
                </c:pt>
                <c:pt idx="873">
                  <c:v>774</c:v>
                </c:pt>
                <c:pt idx="874">
                  <c:v>774</c:v>
                </c:pt>
                <c:pt idx="875">
                  <c:v>774</c:v>
                </c:pt>
                <c:pt idx="876">
                  <c:v>774</c:v>
                </c:pt>
                <c:pt idx="877">
                  <c:v>774</c:v>
                </c:pt>
                <c:pt idx="878">
                  <c:v>774</c:v>
                </c:pt>
                <c:pt idx="879">
                  <c:v>775</c:v>
                </c:pt>
                <c:pt idx="880">
                  <c:v>775</c:v>
                </c:pt>
                <c:pt idx="881">
                  <c:v>775</c:v>
                </c:pt>
                <c:pt idx="882">
                  <c:v>775</c:v>
                </c:pt>
                <c:pt idx="883">
                  <c:v>775</c:v>
                </c:pt>
                <c:pt idx="884">
                  <c:v>775</c:v>
                </c:pt>
                <c:pt idx="885">
                  <c:v>775</c:v>
                </c:pt>
                <c:pt idx="886">
                  <c:v>776</c:v>
                </c:pt>
                <c:pt idx="887">
                  <c:v>776</c:v>
                </c:pt>
                <c:pt idx="888">
                  <c:v>776</c:v>
                </c:pt>
                <c:pt idx="889">
                  <c:v>776</c:v>
                </c:pt>
                <c:pt idx="890">
                  <c:v>777</c:v>
                </c:pt>
                <c:pt idx="891">
                  <c:v>777</c:v>
                </c:pt>
                <c:pt idx="892">
                  <c:v>777</c:v>
                </c:pt>
                <c:pt idx="893">
                  <c:v>779</c:v>
                </c:pt>
                <c:pt idx="894">
                  <c:v>779</c:v>
                </c:pt>
                <c:pt idx="895">
                  <c:v>780</c:v>
                </c:pt>
                <c:pt idx="896">
                  <c:v>780</c:v>
                </c:pt>
                <c:pt idx="897">
                  <c:v>780</c:v>
                </c:pt>
                <c:pt idx="898">
                  <c:v>780</c:v>
                </c:pt>
                <c:pt idx="899">
                  <c:v>781</c:v>
                </c:pt>
                <c:pt idx="900">
                  <c:v>781</c:v>
                </c:pt>
                <c:pt idx="901">
                  <c:v>781</c:v>
                </c:pt>
                <c:pt idx="902">
                  <c:v>781</c:v>
                </c:pt>
                <c:pt idx="903">
                  <c:v>782</c:v>
                </c:pt>
                <c:pt idx="904">
                  <c:v>782</c:v>
                </c:pt>
                <c:pt idx="905">
                  <c:v>782</c:v>
                </c:pt>
                <c:pt idx="906">
                  <c:v>782</c:v>
                </c:pt>
                <c:pt idx="907">
                  <c:v>783</c:v>
                </c:pt>
                <c:pt idx="908">
                  <c:v>783</c:v>
                </c:pt>
                <c:pt idx="909">
                  <c:v>784</c:v>
                </c:pt>
                <c:pt idx="910">
                  <c:v>784</c:v>
                </c:pt>
                <c:pt idx="911">
                  <c:v>784</c:v>
                </c:pt>
                <c:pt idx="912">
                  <c:v>784</c:v>
                </c:pt>
                <c:pt idx="913">
                  <c:v>787</c:v>
                </c:pt>
                <c:pt idx="914">
                  <c:v>787</c:v>
                </c:pt>
                <c:pt idx="915">
                  <c:v>787</c:v>
                </c:pt>
                <c:pt idx="916">
                  <c:v>787</c:v>
                </c:pt>
                <c:pt idx="917">
                  <c:v>787</c:v>
                </c:pt>
                <c:pt idx="918">
                  <c:v>787</c:v>
                </c:pt>
                <c:pt idx="919">
                  <c:v>788</c:v>
                </c:pt>
                <c:pt idx="920">
                  <c:v>788</c:v>
                </c:pt>
                <c:pt idx="921">
                  <c:v>788</c:v>
                </c:pt>
                <c:pt idx="922">
                  <c:v>788</c:v>
                </c:pt>
                <c:pt idx="923">
                  <c:v>789</c:v>
                </c:pt>
                <c:pt idx="924">
                  <c:v>789</c:v>
                </c:pt>
                <c:pt idx="925">
                  <c:v>789</c:v>
                </c:pt>
                <c:pt idx="926">
                  <c:v>789</c:v>
                </c:pt>
                <c:pt idx="927">
                  <c:v>789</c:v>
                </c:pt>
                <c:pt idx="928">
                  <c:v>790</c:v>
                </c:pt>
                <c:pt idx="929">
                  <c:v>790</c:v>
                </c:pt>
                <c:pt idx="930">
                  <c:v>790</c:v>
                </c:pt>
                <c:pt idx="931">
                  <c:v>791</c:v>
                </c:pt>
                <c:pt idx="932">
                  <c:v>791</c:v>
                </c:pt>
                <c:pt idx="933">
                  <c:v>791</c:v>
                </c:pt>
                <c:pt idx="934">
                  <c:v>791</c:v>
                </c:pt>
                <c:pt idx="935">
                  <c:v>793</c:v>
                </c:pt>
                <c:pt idx="936">
                  <c:v>794</c:v>
                </c:pt>
                <c:pt idx="937">
                  <c:v>794</c:v>
                </c:pt>
                <c:pt idx="938">
                  <c:v>794</c:v>
                </c:pt>
                <c:pt idx="939">
                  <c:v>794</c:v>
                </c:pt>
                <c:pt idx="940">
                  <c:v>795</c:v>
                </c:pt>
                <c:pt idx="941">
                  <c:v>795</c:v>
                </c:pt>
                <c:pt idx="942">
                  <c:v>795</c:v>
                </c:pt>
                <c:pt idx="943">
                  <c:v>795</c:v>
                </c:pt>
                <c:pt idx="944">
                  <c:v>796</c:v>
                </c:pt>
                <c:pt idx="945">
                  <c:v>796</c:v>
                </c:pt>
                <c:pt idx="946">
                  <c:v>796</c:v>
                </c:pt>
                <c:pt idx="947">
                  <c:v>797</c:v>
                </c:pt>
                <c:pt idx="948">
                  <c:v>797</c:v>
                </c:pt>
                <c:pt idx="949">
                  <c:v>797</c:v>
                </c:pt>
                <c:pt idx="950">
                  <c:v>797</c:v>
                </c:pt>
                <c:pt idx="951">
                  <c:v>798</c:v>
                </c:pt>
                <c:pt idx="952">
                  <c:v>798</c:v>
                </c:pt>
                <c:pt idx="953">
                  <c:v>798</c:v>
                </c:pt>
                <c:pt idx="954">
                  <c:v>798</c:v>
                </c:pt>
                <c:pt idx="955">
                  <c:v>798</c:v>
                </c:pt>
                <c:pt idx="956">
                  <c:v>799</c:v>
                </c:pt>
                <c:pt idx="957">
                  <c:v>801</c:v>
                </c:pt>
                <c:pt idx="958">
                  <c:v>801</c:v>
                </c:pt>
                <c:pt idx="959">
                  <c:v>801</c:v>
                </c:pt>
                <c:pt idx="960">
                  <c:v>802</c:v>
                </c:pt>
                <c:pt idx="961">
                  <c:v>802</c:v>
                </c:pt>
                <c:pt idx="962">
                  <c:v>802</c:v>
                </c:pt>
                <c:pt idx="963">
                  <c:v>802</c:v>
                </c:pt>
                <c:pt idx="964">
                  <c:v>803</c:v>
                </c:pt>
                <c:pt idx="965">
                  <c:v>803</c:v>
                </c:pt>
                <c:pt idx="966">
                  <c:v>803</c:v>
                </c:pt>
                <c:pt idx="967">
                  <c:v>803</c:v>
                </c:pt>
                <c:pt idx="968">
                  <c:v>804</c:v>
                </c:pt>
                <c:pt idx="969">
                  <c:v>804</c:v>
                </c:pt>
                <c:pt idx="970">
                  <c:v>804</c:v>
                </c:pt>
                <c:pt idx="971">
                  <c:v>804</c:v>
                </c:pt>
                <c:pt idx="972">
                  <c:v>804</c:v>
                </c:pt>
                <c:pt idx="973">
                  <c:v>805</c:v>
                </c:pt>
                <c:pt idx="974">
                  <c:v>805</c:v>
                </c:pt>
                <c:pt idx="975">
                  <c:v>805</c:v>
                </c:pt>
                <c:pt idx="976">
                  <c:v>805</c:v>
                </c:pt>
                <c:pt idx="977">
                  <c:v>805</c:v>
                </c:pt>
                <c:pt idx="978">
                  <c:v>806</c:v>
                </c:pt>
                <c:pt idx="979">
                  <c:v>806</c:v>
                </c:pt>
                <c:pt idx="980">
                  <c:v>807</c:v>
                </c:pt>
                <c:pt idx="981">
                  <c:v>807</c:v>
                </c:pt>
                <c:pt idx="982">
                  <c:v>808</c:v>
                </c:pt>
                <c:pt idx="983">
                  <c:v>808</c:v>
                </c:pt>
                <c:pt idx="984">
                  <c:v>808</c:v>
                </c:pt>
                <c:pt idx="985">
                  <c:v>808</c:v>
                </c:pt>
                <c:pt idx="986">
                  <c:v>809</c:v>
                </c:pt>
                <c:pt idx="987">
                  <c:v>809</c:v>
                </c:pt>
                <c:pt idx="988">
                  <c:v>809</c:v>
                </c:pt>
                <c:pt idx="989">
                  <c:v>809</c:v>
                </c:pt>
                <c:pt idx="990">
                  <c:v>810</c:v>
                </c:pt>
                <c:pt idx="991">
                  <c:v>810</c:v>
                </c:pt>
                <c:pt idx="992">
                  <c:v>810</c:v>
                </c:pt>
                <c:pt idx="993">
                  <c:v>810</c:v>
                </c:pt>
                <c:pt idx="994">
                  <c:v>810</c:v>
                </c:pt>
                <c:pt idx="995">
                  <c:v>810</c:v>
                </c:pt>
                <c:pt idx="996">
                  <c:v>810</c:v>
                </c:pt>
                <c:pt idx="997">
                  <c:v>810</c:v>
                </c:pt>
                <c:pt idx="998">
                  <c:v>811</c:v>
                </c:pt>
                <c:pt idx="999">
                  <c:v>811</c:v>
                </c:pt>
                <c:pt idx="1000">
                  <c:v>811</c:v>
                </c:pt>
                <c:pt idx="1001">
                  <c:v>811</c:v>
                </c:pt>
                <c:pt idx="1002">
                  <c:v>811</c:v>
                </c:pt>
                <c:pt idx="1003">
                  <c:v>811</c:v>
                </c:pt>
                <c:pt idx="1004">
                  <c:v>811</c:v>
                </c:pt>
                <c:pt idx="1005">
                  <c:v>811</c:v>
                </c:pt>
                <c:pt idx="1006">
                  <c:v>812</c:v>
                </c:pt>
                <c:pt idx="1007">
                  <c:v>812</c:v>
                </c:pt>
                <c:pt idx="1008">
                  <c:v>812</c:v>
                </c:pt>
                <c:pt idx="1009">
                  <c:v>812</c:v>
                </c:pt>
                <c:pt idx="1010">
                  <c:v>812</c:v>
                </c:pt>
                <c:pt idx="1011">
                  <c:v>812</c:v>
                </c:pt>
                <c:pt idx="1012">
                  <c:v>812</c:v>
                </c:pt>
                <c:pt idx="1013">
                  <c:v>812</c:v>
                </c:pt>
                <c:pt idx="1014">
                  <c:v>813</c:v>
                </c:pt>
                <c:pt idx="1015">
                  <c:v>815</c:v>
                </c:pt>
                <c:pt idx="1016">
                  <c:v>815</c:v>
                </c:pt>
                <c:pt idx="1017">
                  <c:v>815</c:v>
                </c:pt>
                <c:pt idx="1018">
                  <c:v>815</c:v>
                </c:pt>
                <c:pt idx="1019">
                  <c:v>816</c:v>
                </c:pt>
                <c:pt idx="1020">
                  <c:v>816</c:v>
                </c:pt>
                <c:pt idx="1021">
                  <c:v>816</c:v>
                </c:pt>
                <c:pt idx="1022">
                  <c:v>816</c:v>
                </c:pt>
                <c:pt idx="1023">
                  <c:v>816</c:v>
                </c:pt>
                <c:pt idx="1024">
                  <c:v>817</c:v>
                </c:pt>
                <c:pt idx="1025">
                  <c:v>817</c:v>
                </c:pt>
                <c:pt idx="1026">
                  <c:v>817</c:v>
                </c:pt>
                <c:pt idx="1027">
                  <c:v>818</c:v>
                </c:pt>
                <c:pt idx="1028">
                  <c:v>818</c:v>
                </c:pt>
                <c:pt idx="1029">
                  <c:v>818</c:v>
                </c:pt>
                <c:pt idx="1030">
                  <c:v>818</c:v>
                </c:pt>
                <c:pt idx="1031">
                  <c:v>818</c:v>
                </c:pt>
                <c:pt idx="1032">
                  <c:v>818</c:v>
                </c:pt>
                <c:pt idx="1033">
                  <c:v>819</c:v>
                </c:pt>
                <c:pt idx="1034">
                  <c:v>819</c:v>
                </c:pt>
                <c:pt idx="1035">
                  <c:v>819</c:v>
                </c:pt>
                <c:pt idx="1036">
                  <c:v>819</c:v>
                </c:pt>
                <c:pt idx="1037">
                  <c:v>822</c:v>
                </c:pt>
                <c:pt idx="1038">
                  <c:v>822</c:v>
                </c:pt>
                <c:pt idx="1039">
                  <c:v>822</c:v>
                </c:pt>
                <c:pt idx="1040">
                  <c:v>822</c:v>
                </c:pt>
                <c:pt idx="1041">
                  <c:v>822</c:v>
                </c:pt>
                <c:pt idx="1042">
                  <c:v>822</c:v>
                </c:pt>
                <c:pt idx="1043">
                  <c:v>822</c:v>
                </c:pt>
                <c:pt idx="1044">
                  <c:v>822</c:v>
                </c:pt>
                <c:pt idx="1045">
                  <c:v>823</c:v>
                </c:pt>
                <c:pt idx="1046">
                  <c:v>823</c:v>
                </c:pt>
                <c:pt idx="1047">
                  <c:v>823</c:v>
                </c:pt>
                <c:pt idx="1048">
                  <c:v>823</c:v>
                </c:pt>
                <c:pt idx="1049">
                  <c:v>824</c:v>
                </c:pt>
                <c:pt idx="1050">
                  <c:v>824</c:v>
                </c:pt>
                <c:pt idx="1051">
                  <c:v>824</c:v>
                </c:pt>
                <c:pt idx="1052">
                  <c:v>824</c:v>
                </c:pt>
                <c:pt idx="1053">
                  <c:v>825</c:v>
                </c:pt>
                <c:pt idx="1054">
                  <c:v>825</c:v>
                </c:pt>
                <c:pt idx="1055">
                  <c:v>825</c:v>
                </c:pt>
                <c:pt idx="1056">
                  <c:v>826</c:v>
                </c:pt>
                <c:pt idx="1057">
                  <c:v>826</c:v>
                </c:pt>
                <c:pt idx="1058">
                  <c:v>826</c:v>
                </c:pt>
                <c:pt idx="1059">
                  <c:v>828</c:v>
                </c:pt>
                <c:pt idx="1060">
                  <c:v>829</c:v>
                </c:pt>
                <c:pt idx="1061">
                  <c:v>829</c:v>
                </c:pt>
                <c:pt idx="1062">
                  <c:v>829</c:v>
                </c:pt>
                <c:pt idx="1063">
                  <c:v>829</c:v>
                </c:pt>
                <c:pt idx="1064">
                  <c:v>829</c:v>
                </c:pt>
                <c:pt idx="1065">
                  <c:v>829</c:v>
                </c:pt>
                <c:pt idx="1066">
                  <c:v>830</c:v>
                </c:pt>
                <c:pt idx="1067">
                  <c:v>830</c:v>
                </c:pt>
                <c:pt idx="1068">
                  <c:v>831</c:v>
                </c:pt>
                <c:pt idx="1069">
                  <c:v>832</c:v>
                </c:pt>
                <c:pt idx="1070">
                  <c:v>832</c:v>
                </c:pt>
                <c:pt idx="1071">
                  <c:v>832</c:v>
                </c:pt>
                <c:pt idx="1072">
                  <c:v>832</c:v>
                </c:pt>
                <c:pt idx="1073">
                  <c:v>832</c:v>
                </c:pt>
                <c:pt idx="1074">
                  <c:v>832</c:v>
                </c:pt>
                <c:pt idx="1075">
                  <c:v>832</c:v>
                </c:pt>
                <c:pt idx="1076">
                  <c:v>832</c:v>
                </c:pt>
                <c:pt idx="1077">
                  <c:v>833</c:v>
                </c:pt>
                <c:pt idx="1078">
                  <c:v>833</c:v>
                </c:pt>
                <c:pt idx="1079">
                  <c:v>834</c:v>
                </c:pt>
                <c:pt idx="1080">
                  <c:v>835</c:v>
                </c:pt>
                <c:pt idx="1081">
                  <c:v>836</c:v>
                </c:pt>
                <c:pt idx="1082">
                  <c:v>836</c:v>
                </c:pt>
                <c:pt idx="1083">
                  <c:v>836</c:v>
                </c:pt>
                <c:pt idx="1084">
                  <c:v>837</c:v>
                </c:pt>
                <c:pt idx="1085">
                  <c:v>837</c:v>
                </c:pt>
                <c:pt idx="1086">
                  <c:v>837</c:v>
                </c:pt>
                <c:pt idx="1087">
                  <c:v>837</c:v>
                </c:pt>
                <c:pt idx="1088">
                  <c:v>838</c:v>
                </c:pt>
                <c:pt idx="1089">
                  <c:v>839</c:v>
                </c:pt>
                <c:pt idx="1090">
                  <c:v>839</c:v>
                </c:pt>
                <c:pt idx="1091">
                  <c:v>839</c:v>
                </c:pt>
                <c:pt idx="1092">
                  <c:v>839</c:v>
                </c:pt>
                <c:pt idx="1093">
                  <c:v>839</c:v>
                </c:pt>
                <c:pt idx="1094">
                  <c:v>839</c:v>
                </c:pt>
                <c:pt idx="1095">
                  <c:v>840</c:v>
                </c:pt>
                <c:pt idx="1096">
                  <c:v>840</c:v>
                </c:pt>
                <c:pt idx="1097">
                  <c:v>840</c:v>
                </c:pt>
                <c:pt idx="1098">
                  <c:v>840</c:v>
                </c:pt>
                <c:pt idx="1099">
                  <c:v>840</c:v>
                </c:pt>
                <c:pt idx="1100">
                  <c:v>841</c:v>
                </c:pt>
                <c:pt idx="1101">
                  <c:v>842</c:v>
                </c:pt>
                <c:pt idx="1102">
                  <c:v>843</c:v>
                </c:pt>
                <c:pt idx="1103">
                  <c:v>843</c:v>
                </c:pt>
                <c:pt idx="1104">
                  <c:v>843</c:v>
                </c:pt>
                <c:pt idx="1105">
                  <c:v>843</c:v>
                </c:pt>
                <c:pt idx="1106">
                  <c:v>843</c:v>
                </c:pt>
                <c:pt idx="1107">
                  <c:v>844</c:v>
                </c:pt>
                <c:pt idx="1108">
                  <c:v>844</c:v>
                </c:pt>
                <c:pt idx="1109">
                  <c:v>844</c:v>
                </c:pt>
                <c:pt idx="1110">
                  <c:v>844</c:v>
                </c:pt>
                <c:pt idx="1111">
                  <c:v>844</c:v>
                </c:pt>
                <c:pt idx="1112">
                  <c:v>845</c:v>
                </c:pt>
                <c:pt idx="1113">
                  <c:v>845</c:v>
                </c:pt>
                <c:pt idx="1114">
                  <c:v>845</c:v>
                </c:pt>
                <c:pt idx="1115">
                  <c:v>845</c:v>
                </c:pt>
                <c:pt idx="1116">
                  <c:v>845</c:v>
                </c:pt>
                <c:pt idx="1117">
                  <c:v>846</c:v>
                </c:pt>
                <c:pt idx="1118">
                  <c:v>846</c:v>
                </c:pt>
                <c:pt idx="1119">
                  <c:v>846</c:v>
                </c:pt>
                <c:pt idx="1120">
                  <c:v>846</c:v>
                </c:pt>
                <c:pt idx="1121">
                  <c:v>847</c:v>
                </c:pt>
                <c:pt idx="1122">
                  <c:v>847</c:v>
                </c:pt>
                <c:pt idx="1123">
                  <c:v>847</c:v>
                </c:pt>
                <c:pt idx="1124">
                  <c:v>849</c:v>
                </c:pt>
                <c:pt idx="1125">
                  <c:v>850</c:v>
                </c:pt>
                <c:pt idx="1126">
                  <c:v>850</c:v>
                </c:pt>
                <c:pt idx="1127">
                  <c:v>850</c:v>
                </c:pt>
                <c:pt idx="1128">
                  <c:v>851</c:v>
                </c:pt>
                <c:pt idx="1129">
                  <c:v>851</c:v>
                </c:pt>
                <c:pt idx="1130">
                  <c:v>851</c:v>
                </c:pt>
                <c:pt idx="1131">
                  <c:v>851</c:v>
                </c:pt>
                <c:pt idx="1132">
                  <c:v>851</c:v>
                </c:pt>
                <c:pt idx="1133">
                  <c:v>851</c:v>
                </c:pt>
                <c:pt idx="1134">
                  <c:v>851</c:v>
                </c:pt>
                <c:pt idx="1135">
                  <c:v>852</c:v>
                </c:pt>
                <c:pt idx="1136">
                  <c:v>852</c:v>
                </c:pt>
                <c:pt idx="1137">
                  <c:v>853</c:v>
                </c:pt>
                <c:pt idx="1138">
                  <c:v>853</c:v>
                </c:pt>
                <c:pt idx="1139">
                  <c:v>854</c:v>
                </c:pt>
                <c:pt idx="1140">
                  <c:v>854</c:v>
                </c:pt>
                <c:pt idx="1141">
                  <c:v>857</c:v>
                </c:pt>
                <c:pt idx="1142">
                  <c:v>857</c:v>
                </c:pt>
                <c:pt idx="1143">
                  <c:v>857</c:v>
                </c:pt>
                <c:pt idx="1144">
                  <c:v>858</c:v>
                </c:pt>
                <c:pt idx="1145">
                  <c:v>858</c:v>
                </c:pt>
                <c:pt idx="1146">
                  <c:v>858</c:v>
                </c:pt>
                <c:pt idx="1147">
                  <c:v>859</c:v>
                </c:pt>
                <c:pt idx="1148">
                  <c:v>859</c:v>
                </c:pt>
                <c:pt idx="1149">
                  <c:v>859</c:v>
                </c:pt>
                <c:pt idx="1150">
                  <c:v>859</c:v>
                </c:pt>
                <c:pt idx="1151">
                  <c:v>859</c:v>
                </c:pt>
                <c:pt idx="1152">
                  <c:v>859</c:v>
                </c:pt>
                <c:pt idx="1153">
                  <c:v>860</c:v>
                </c:pt>
                <c:pt idx="1154">
                  <c:v>860</c:v>
                </c:pt>
                <c:pt idx="1155">
                  <c:v>860</c:v>
                </c:pt>
                <c:pt idx="1156">
                  <c:v>862</c:v>
                </c:pt>
                <c:pt idx="1157">
                  <c:v>864</c:v>
                </c:pt>
                <c:pt idx="1158">
                  <c:v>864</c:v>
                </c:pt>
                <c:pt idx="1159">
                  <c:v>864</c:v>
                </c:pt>
                <c:pt idx="1160">
                  <c:v>864</c:v>
                </c:pt>
                <c:pt idx="1161">
                  <c:v>865</c:v>
                </c:pt>
                <c:pt idx="1162">
                  <c:v>865</c:v>
                </c:pt>
                <c:pt idx="1163">
                  <c:v>865</c:v>
                </c:pt>
                <c:pt idx="1164">
                  <c:v>865</c:v>
                </c:pt>
                <c:pt idx="1165">
                  <c:v>866</c:v>
                </c:pt>
                <c:pt idx="1166">
                  <c:v>866</c:v>
                </c:pt>
                <c:pt idx="1167">
                  <c:v>866</c:v>
                </c:pt>
                <c:pt idx="1168">
                  <c:v>866</c:v>
                </c:pt>
                <c:pt idx="1169">
                  <c:v>867</c:v>
                </c:pt>
                <c:pt idx="1170">
                  <c:v>867</c:v>
                </c:pt>
                <c:pt idx="1171">
                  <c:v>867</c:v>
                </c:pt>
                <c:pt idx="1172">
                  <c:v>867</c:v>
                </c:pt>
                <c:pt idx="1173">
                  <c:v>868</c:v>
                </c:pt>
                <c:pt idx="1174">
                  <c:v>868</c:v>
                </c:pt>
                <c:pt idx="1175">
                  <c:v>868</c:v>
                </c:pt>
                <c:pt idx="1176">
                  <c:v>870</c:v>
                </c:pt>
                <c:pt idx="1177">
                  <c:v>871</c:v>
                </c:pt>
                <c:pt idx="1178">
                  <c:v>871</c:v>
                </c:pt>
                <c:pt idx="1179">
                  <c:v>871</c:v>
                </c:pt>
                <c:pt idx="1180">
                  <c:v>872</c:v>
                </c:pt>
                <c:pt idx="1181">
                  <c:v>872</c:v>
                </c:pt>
                <c:pt idx="1182">
                  <c:v>872</c:v>
                </c:pt>
                <c:pt idx="1183">
                  <c:v>872</c:v>
                </c:pt>
                <c:pt idx="1184">
                  <c:v>873</c:v>
                </c:pt>
                <c:pt idx="1185">
                  <c:v>873</c:v>
                </c:pt>
                <c:pt idx="1186">
                  <c:v>873</c:v>
                </c:pt>
                <c:pt idx="1187">
                  <c:v>874</c:v>
                </c:pt>
                <c:pt idx="1188">
                  <c:v>874</c:v>
                </c:pt>
                <c:pt idx="1189">
                  <c:v>875</c:v>
                </c:pt>
                <c:pt idx="1190">
                  <c:v>875</c:v>
                </c:pt>
                <c:pt idx="1191">
                  <c:v>877</c:v>
                </c:pt>
                <c:pt idx="1192">
                  <c:v>878</c:v>
                </c:pt>
                <c:pt idx="1193">
                  <c:v>878</c:v>
                </c:pt>
                <c:pt idx="1194">
                  <c:v>879</c:v>
                </c:pt>
                <c:pt idx="1195">
                  <c:v>879</c:v>
                </c:pt>
                <c:pt idx="1196">
                  <c:v>879</c:v>
                </c:pt>
                <c:pt idx="1197">
                  <c:v>880</c:v>
                </c:pt>
                <c:pt idx="1198">
                  <c:v>881</c:v>
                </c:pt>
                <c:pt idx="1199">
                  <c:v>881</c:v>
                </c:pt>
                <c:pt idx="1200">
                  <c:v>881</c:v>
                </c:pt>
                <c:pt idx="1201">
                  <c:v>882</c:v>
                </c:pt>
                <c:pt idx="1202">
                  <c:v>882</c:v>
                </c:pt>
                <c:pt idx="1203">
                  <c:v>884</c:v>
                </c:pt>
                <c:pt idx="1204">
                  <c:v>885</c:v>
                </c:pt>
                <c:pt idx="1205">
                  <c:v>885</c:v>
                </c:pt>
                <c:pt idx="1206">
                  <c:v>885</c:v>
                </c:pt>
                <c:pt idx="1207">
                  <c:v>885</c:v>
                </c:pt>
                <c:pt idx="1208">
                  <c:v>885</c:v>
                </c:pt>
                <c:pt idx="1209">
                  <c:v>886</c:v>
                </c:pt>
                <c:pt idx="1210">
                  <c:v>886</c:v>
                </c:pt>
                <c:pt idx="1211">
                  <c:v>886</c:v>
                </c:pt>
                <c:pt idx="1212">
                  <c:v>886</c:v>
                </c:pt>
                <c:pt idx="1213">
                  <c:v>886</c:v>
                </c:pt>
                <c:pt idx="1214">
                  <c:v>887</c:v>
                </c:pt>
                <c:pt idx="1215">
                  <c:v>887</c:v>
                </c:pt>
                <c:pt idx="1216">
                  <c:v>887</c:v>
                </c:pt>
                <c:pt idx="1217">
                  <c:v>888</c:v>
                </c:pt>
                <c:pt idx="1218">
                  <c:v>888</c:v>
                </c:pt>
                <c:pt idx="1219">
                  <c:v>888</c:v>
                </c:pt>
                <c:pt idx="1220">
                  <c:v>889</c:v>
                </c:pt>
                <c:pt idx="1221">
                  <c:v>889</c:v>
                </c:pt>
                <c:pt idx="1222">
                  <c:v>889</c:v>
                </c:pt>
                <c:pt idx="1223">
                  <c:v>891</c:v>
                </c:pt>
                <c:pt idx="1224">
                  <c:v>891</c:v>
                </c:pt>
                <c:pt idx="1225">
                  <c:v>891</c:v>
                </c:pt>
                <c:pt idx="1226">
                  <c:v>891</c:v>
                </c:pt>
                <c:pt idx="1227">
                  <c:v>892</c:v>
                </c:pt>
                <c:pt idx="1228">
                  <c:v>892</c:v>
                </c:pt>
                <c:pt idx="1229">
                  <c:v>892</c:v>
                </c:pt>
                <c:pt idx="1230">
                  <c:v>893</c:v>
                </c:pt>
                <c:pt idx="1231">
                  <c:v>893</c:v>
                </c:pt>
                <c:pt idx="1232">
                  <c:v>893</c:v>
                </c:pt>
                <c:pt idx="1233">
                  <c:v>894</c:v>
                </c:pt>
                <c:pt idx="1234">
                  <c:v>894</c:v>
                </c:pt>
                <c:pt idx="1235">
                  <c:v>894</c:v>
                </c:pt>
                <c:pt idx="1236">
                  <c:v>894</c:v>
                </c:pt>
                <c:pt idx="1237">
                  <c:v>894</c:v>
                </c:pt>
                <c:pt idx="1238">
                  <c:v>895</c:v>
                </c:pt>
                <c:pt idx="1239">
                  <c:v>896</c:v>
                </c:pt>
                <c:pt idx="1240">
                  <c:v>896</c:v>
                </c:pt>
                <c:pt idx="1241">
                  <c:v>896</c:v>
                </c:pt>
                <c:pt idx="1242">
                  <c:v>899</c:v>
                </c:pt>
                <c:pt idx="1243">
                  <c:v>899</c:v>
                </c:pt>
                <c:pt idx="1244">
                  <c:v>899</c:v>
                </c:pt>
                <c:pt idx="1245">
                  <c:v>899</c:v>
                </c:pt>
                <c:pt idx="1246">
                  <c:v>900</c:v>
                </c:pt>
                <c:pt idx="1247">
                  <c:v>900</c:v>
                </c:pt>
                <c:pt idx="1248">
                  <c:v>900</c:v>
                </c:pt>
                <c:pt idx="1249">
                  <c:v>900</c:v>
                </c:pt>
                <c:pt idx="1250">
                  <c:v>901</c:v>
                </c:pt>
                <c:pt idx="1251">
                  <c:v>901</c:v>
                </c:pt>
                <c:pt idx="1252">
                  <c:v>901</c:v>
                </c:pt>
                <c:pt idx="1253">
                  <c:v>901</c:v>
                </c:pt>
                <c:pt idx="1254">
                  <c:v>902</c:v>
                </c:pt>
                <c:pt idx="1255">
                  <c:v>902</c:v>
                </c:pt>
                <c:pt idx="1256">
                  <c:v>902</c:v>
                </c:pt>
                <c:pt idx="1257">
                  <c:v>903</c:v>
                </c:pt>
                <c:pt idx="1258">
                  <c:v>903</c:v>
                </c:pt>
                <c:pt idx="1259">
                  <c:v>903</c:v>
                </c:pt>
                <c:pt idx="1260">
                  <c:v>903</c:v>
                </c:pt>
                <c:pt idx="1261">
                  <c:v>904</c:v>
                </c:pt>
                <c:pt idx="1262">
                  <c:v>904</c:v>
                </c:pt>
                <c:pt idx="1263">
                  <c:v>906</c:v>
                </c:pt>
                <c:pt idx="1264">
                  <c:v>906</c:v>
                </c:pt>
                <c:pt idx="1265">
                  <c:v>906</c:v>
                </c:pt>
                <c:pt idx="1266">
                  <c:v>907</c:v>
                </c:pt>
                <c:pt idx="1267">
                  <c:v>907</c:v>
                </c:pt>
                <c:pt idx="1268">
                  <c:v>907</c:v>
                </c:pt>
                <c:pt idx="1269">
                  <c:v>907</c:v>
                </c:pt>
                <c:pt idx="1270">
                  <c:v>907</c:v>
                </c:pt>
                <c:pt idx="1271">
                  <c:v>908</c:v>
                </c:pt>
                <c:pt idx="1272">
                  <c:v>908</c:v>
                </c:pt>
                <c:pt idx="1273">
                  <c:v>908</c:v>
                </c:pt>
                <c:pt idx="1274">
                  <c:v>909</c:v>
                </c:pt>
                <c:pt idx="1275">
                  <c:v>909</c:v>
                </c:pt>
                <c:pt idx="1276">
                  <c:v>909</c:v>
                </c:pt>
                <c:pt idx="1277">
                  <c:v>909</c:v>
                </c:pt>
                <c:pt idx="1278">
                  <c:v>910</c:v>
                </c:pt>
                <c:pt idx="1279">
                  <c:v>910</c:v>
                </c:pt>
                <c:pt idx="1280">
                  <c:v>910</c:v>
                </c:pt>
                <c:pt idx="1281">
                  <c:v>910</c:v>
                </c:pt>
                <c:pt idx="1282">
                  <c:v>911</c:v>
                </c:pt>
                <c:pt idx="1283">
                  <c:v>913</c:v>
                </c:pt>
                <c:pt idx="1284">
                  <c:v>913</c:v>
                </c:pt>
                <c:pt idx="1285">
                  <c:v>913</c:v>
                </c:pt>
                <c:pt idx="1286">
                  <c:v>913</c:v>
                </c:pt>
                <c:pt idx="1287">
                  <c:v>913</c:v>
                </c:pt>
                <c:pt idx="1288">
                  <c:v>914</c:v>
                </c:pt>
                <c:pt idx="1289">
                  <c:v>914</c:v>
                </c:pt>
                <c:pt idx="1290">
                  <c:v>914</c:v>
                </c:pt>
                <c:pt idx="1291">
                  <c:v>915</c:v>
                </c:pt>
                <c:pt idx="1292">
                  <c:v>915</c:v>
                </c:pt>
                <c:pt idx="1293">
                  <c:v>915</c:v>
                </c:pt>
                <c:pt idx="1294">
                  <c:v>915</c:v>
                </c:pt>
                <c:pt idx="1295">
                  <c:v>915</c:v>
                </c:pt>
                <c:pt idx="1296">
                  <c:v>915</c:v>
                </c:pt>
                <c:pt idx="1297">
                  <c:v>916</c:v>
                </c:pt>
                <c:pt idx="1298">
                  <c:v>916</c:v>
                </c:pt>
                <c:pt idx="1299">
                  <c:v>916</c:v>
                </c:pt>
                <c:pt idx="1300">
                  <c:v>917</c:v>
                </c:pt>
                <c:pt idx="1301">
                  <c:v>917</c:v>
                </c:pt>
                <c:pt idx="1302">
                  <c:v>917</c:v>
                </c:pt>
                <c:pt idx="1303">
                  <c:v>917</c:v>
                </c:pt>
                <c:pt idx="1304">
                  <c:v>917</c:v>
                </c:pt>
                <c:pt idx="1305">
                  <c:v>920</c:v>
                </c:pt>
                <c:pt idx="1306">
                  <c:v>920</c:v>
                </c:pt>
                <c:pt idx="1307">
                  <c:v>920</c:v>
                </c:pt>
                <c:pt idx="1308">
                  <c:v>920</c:v>
                </c:pt>
                <c:pt idx="1309">
                  <c:v>921</c:v>
                </c:pt>
                <c:pt idx="1310">
                  <c:v>921</c:v>
                </c:pt>
                <c:pt idx="1311">
                  <c:v>921</c:v>
                </c:pt>
                <c:pt idx="1312">
                  <c:v>921</c:v>
                </c:pt>
                <c:pt idx="1313">
                  <c:v>921</c:v>
                </c:pt>
                <c:pt idx="1314">
                  <c:v>921</c:v>
                </c:pt>
                <c:pt idx="1315">
                  <c:v>922</c:v>
                </c:pt>
                <c:pt idx="1316">
                  <c:v>922</c:v>
                </c:pt>
                <c:pt idx="1317">
                  <c:v>922</c:v>
                </c:pt>
                <c:pt idx="1318">
                  <c:v>922</c:v>
                </c:pt>
                <c:pt idx="1319">
                  <c:v>923</c:v>
                </c:pt>
                <c:pt idx="1320">
                  <c:v>923</c:v>
                </c:pt>
                <c:pt idx="1321">
                  <c:v>923</c:v>
                </c:pt>
                <c:pt idx="1322">
                  <c:v>923</c:v>
                </c:pt>
                <c:pt idx="1323">
                  <c:v>923</c:v>
                </c:pt>
                <c:pt idx="1324">
                  <c:v>924</c:v>
                </c:pt>
                <c:pt idx="1325">
                  <c:v>925</c:v>
                </c:pt>
                <c:pt idx="1326">
                  <c:v>927</c:v>
                </c:pt>
                <c:pt idx="1327">
                  <c:v>927</c:v>
                </c:pt>
                <c:pt idx="1328">
                  <c:v>927</c:v>
                </c:pt>
                <c:pt idx="1329">
                  <c:v>927</c:v>
                </c:pt>
                <c:pt idx="1330">
                  <c:v>928</c:v>
                </c:pt>
                <c:pt idx="1331">
                  <c:v>928</c:v>
                </c:pt>
                <c:pt idx="1332">
                  <c:v>928</c:v>
                </c:pt>
                <c:pt idx="1333">
                  <c:v>928</c:v>
                </c:pt>
                <c:pt idx="1334">
                  <c:v>928</c:v>
                </c:pt>
                <c:pt idx="1335">
                  <c:v>929</c:v>
                </c:pt>
                <c:pt idx="1336">
                  <c:v>929</c:v>
                </c:pt>
                <c:pt idx="1337">
                  <c:v>929</c:v>
                </c:pt>
                <c:pt idx="1338">
                  <c:v>930</c:v>
                </c:pt>
                <c:pt idx="1339">
                  <c:v>930</c:v>
                </c:pt>
                <c:pt idx="1340">
                  <c:v>930</c:v>
                </c:pt>
                <c:pt idx="1341">
                  <c:v>930</c:v>
                </c:pt>
                <c:pt idx="1342">
                  <c:v>930</c:v>
                </c:pt>
                <c:pt idx="1343">
                  <c:v>931</c:v>
                </c:pt>
                <c:pt idx="1344">
                  <c:v>931</c:v>
                </c:pt>
                <c:pt idx="1345">
                  <c:v>931</c:v>
                </c:pt>
                <c:pt idx="1346">
                  <c:v>931</c:v>
                </c:pt>
                <c:pt idx="1347">
                  <c:v>931</c:v>
                </c:pt>
                <c:pt idx="1348">
                  <c:v>931</c:v>
                </c:pt>
                <c:pt idx="1349">
                  <c:v>932</c:v>
                </c:pt>
                <c:pt idx="1350">
                  <c:v>933</c:v>
                </c:pt>
                <c:pt idx="1351">
                  <c:v>934</c:v>
                </c:pt>
                <c:pt idx="1352">
                  <c:v>934</c:v>
                </c:pt>
                <c:pt idx="1353">
                  <c:v>934</c:v>
                </c:pt>
                <c:pt idx="1354">
                  <c:v>934</c:v>
                </c:pt>
                <c:pt idx="1355">
                  <c:v>935</c:v>
                </c:pt>
                <c:pt idx="1356">
                  <c:v>935</c:v>
                </c:pt>
                <c:pt idx="1357">
                  <c:v>935</c:v>
                </c:pt>
                <c:pt idx="1358">
                  <c:v>935</c:v>
                </c:pt>
                <c:pt idx="1359">
                  <c:v>935</c:v>
                </c:pt>
                <c:pt idx="1360">
                  <c:v>936</c:v>
                </c:pt>
                <c:pt idx="1361">
                  <c:v>936</c:v>
                </c:pt>
                <c:pt idx="1362">
                  <c:v>936</c:v>
                </c:pt>
                <c:pt idx="1363">
                  <c:v>937</c:v>
                </c:pt>
                <c:pt idx="1364">
                  <c:v>937</c:v>
                </c:pt>
                <c:pt idx="1365">
                  <c:v>937</c:v>
                </c:pt>
                <c:pt idx="1366">
                  <c:v>938</c:v>
                </c:pt>
                <c:pt idx="1367">
                  <c:v>938</c:v>
                </c:pt>
                <c:pt idx="1368">
                  <c:v>938</c:v>
                </c:pt>
                <c:pt idx="1369">
                  <c:v>938</c:v>
                </c:pt>
                <c:pt idx="1370">
                  <c:v>941</c:v>
                </c:pt>
                <c:pt idx="1371">
                  <c:v>941</c:v>
                </c:pt>
                <c:pt idx="1372">
                  <c:v>941</c:v>
                </c:pt>
                <c:pt idx="1373">
                  <c:v>942</c:v>
                </c:pt>
                <c:pt idx="1374">
                  <c:v>942</c:v>
                </c:pt>
                <c:pt idx="1375">
                  <c:v>942</c:v>
                </c:pt>
                <c:pt idx="1376">
                  <c:v>942</c:v>
                </c:pt>
                <c:pt idx="1377">
                  <c:v>942</c:v>
                </c:pt>
                <c:pt idx="1378">
                  <c:v>942</c:v>
                </c:pt>
                <c:pt idx="1379">
                  <c:v>942</c:v>
                </c:pt>
                <c:pt idx="1380">
                  <c:v>943</c:v>
                </c:pt>
                <c:pt idx="1381">
                  <c:v>943</c:v>
                </c:pt>
                <c:pt idx="1382">
                  <c:v>944</c:v>
                </c:pt>
                <c:pt idx="1383">
                  <c:v>944</c:v>
                </c:pt>
                <c:pt idx="1384">
                  <c:v>944</c:v>
                </c:pt>
                <c:pt idx="1385">
                  <c:v>945</c:v>
                </c:pt>
                <c:pt idx="1386">
                  <c:v>945</c:v>
                </c:pt>
                <c:pt idx="1387">
                  <c:v>945</c:v>
                </c:pt>
                <c:pt idx="1388">
                  <c:v>947</c:v>
                </c:pt>
                <c:pt idx="1389">
                  <c:v>947</c:v>
                </c:pt>
                <c:pt idx="1390">
                  <c:v>948</c:v>
                </c:pt>
                <c:pt idx="1391">
                  <c:v>948</c:v>
                </c:pt>
                <c:pt idx="1392">
                  <c:v>948</c:v>
                </c:pt>
                <c:pt idx="1393">
                  <c:v>948</c:v>
                </c:pt>
                <c:pt idx="1394">
                  <c:v>949</c:v>
                </c:pt>
                <c:pt idx="1395">
                  <c:v>949</c:v>
                </c:pt>
                <c:pt idx="1396">
                  <c:v>949</c:v>
                </c:pt>
                <c:pt idx="1397">
                  <c:v>949</c:v>
                </c:pt>
                <c:pt idx="1398">
                  <c:v>950</c:v>
                </c:pt>
                <c:pt idx="1399">
                  <c:v>950</c:v>
                </c:pt>
                <c:pt idx="1400">
                  <c:v>950</c:v>
                </c:pt>
                <c:pt idx="1401">
                  <c:v>950</c:v>
                </c:pt>
                <c:pt idx="1402">
                  <c:v>950</c:v>
                </c:pt>
                <c:pt idx="1403">
                  <c:v>950</c:v>
                </c:pt>
                <c:pt idx="1404">
                  <c:v>950</c:v>
                </c:pt>
                <c:pt idx="1405">
                  <c:v>951</c:v>
                </c:pt>
                <c:pt idx="1406">
                  <c:v>951</c:v>
                </c:pt>
                <c:pt idx="1407">
                  <c:v>951</c:v>
                </c:pt>
                <c:pt idx="1408">
                  <c:v>951</c:v>
                </c:pt>
                <c:pt idx="1409">
                  <c:v>952</c:v>
                </c:pt>
                <c:pt idx="1410">
                  <c:v>952</c:v>
                </c:pt>
                <c:pt idx="1411">
                  <c:v>952</c:v>
                </c:pt>
                <c:pt idx="1412">
                  <c:v>952</c:v>
                </c:pt>
                <c:pt idx="1413">
                  <c:v>953</c:v>
                </c:pt>
                <c:pt idx="1414">
                  <c:v>955</c:v>
                </c:pt>
                <c:pt idx="1415">
                  <c:v>955</c:v>
                </c:pt>
                <c:pt idx="1416">
                  <c:v>956</c:v>
                </c:pt>
                <c:pt idx="1417">
                  <c:v>956</c:v>
                </c:pt>
                <c:pt idx="1418">
                  <c:v>956</c:v>
                </c:pt>
                <c:pt idx="1419">
                  <c:v>956</c:v>
                </c:pt>
                <c:pt idx="1420">
                  <c:v>956</c:v>
                </c:pt>
                <c:pt idx="1421">
                  <c:v>956</c:v>
                </c:pt>
                <c:pt idx="1422">
                  <c:v>956</c:v>
                </c:pt>
                <c:pt idx="1423">
                  <c:v>956</c:v>
                </c:pt>
                <c:pt idx="1424">
                  <c:v>957</c:v>
                </c:pt>
                <c:pt idx="1425">
                  <c:v>958</c:v>
                </c:pt>
                <c:pt idx="1426">
                  <c:v>958</c:v>
                </c:pt>
                <c:pt idx="1427">
                  <c:v>958</c:v>
                </c:pt>
                <c:pt idx="1428">
                  <c:v>959</c:v>
                </c:pt>
                <c:pt idx="1429">
                  <c:v>959</c:v>
                </c:pt>
                <c:pt idx="1430">
                  <c:v>959</c:v>
                </c:pt>
                <c:pt idx="1431">
                  <c:v>961</c:v>
                </c:pt>
                <c:pt idx="1432">
                  <c:v>962</c:v>
                </c:pt>
                <c:pt idx="1433">
                  <c:v>962</c:v>
                </c:pt>
                <c:pt idx="1434">
                  <c:v>962</c:v>
                </c:pt>
                <c:pt idx="1435">
                  <c:v>962</c:v>
                </c:pt>
                <c:pt idx="1436">
                  <c:v>963</c:v>
                </c:pt>
                <c:pt idx="1437">
                  <c:v>963</c:v>
                </c:pt>
                <c:pt idx="1438">
                  <c:v>963</c:v>
                </c:pt>
                <c:pt idx="1439">
                  <c:v>963</c:v>
                </c:pt>
                <c:pt idx="1440">
                  <c:v>963</c:v>
                </c:pt>
                <c:pt idx="1441">
                  <c:v>964</c:v>
                </c:pt>
                <c:pt idx="1442">
                  <c:v>964</c:v>
                </c:pt>
                <c:pt idx="1443">
                  <c:v>965</c:v>
                </c:pt>
                <c:pt idx="1444">
                  <c:v>965</c:v>
                </c:pt>
                <c:pt idx="1445">
                  <c:v>965</c:v>
                </c:pt>
                <c:pt idx="1446">
                  <c:v>965</c:v>
                </c:pt>
                <c:pt idx="1447">
                  <c:v>965</c:v>
                </c:pt>
                <c:pt idx="1448">
                  <c:v>965</c:v>
                </c:pt>
                <c:pt idx="1449">
                  <c:v>966</c:v>
                </c:pt>
                <c:pt idx="1450">
                  <c:v>966</c:v>
                </c:pt>
                <c:pt idx="1451">
                  <c:v>966</c:v>
                </c:pt>
                <c:pt idx="1452">
                  <c:v>967</c:v>
                </c:pt>
                <c:pt idx="1453">
                  <c:v>969</c:v>
                </c:pt>
                <c:pt idx="1454">
                  <c:v>969</c:v>
                </c:pt>
                <c:pt idx="1455">
                  <c:v>969</c:v>
                </c:pt>
                <c:pt idx="1456">
                  <c:v>970</c:v>
                </c:pt>
                <c:pt idx="1457">
                  <c:v>970</c:v>
                </c:pt>
                <c:pt idx="1458">
                  <c:v>970</c:v>
                </c:pt>
                <c:pt idx="1459">
                  <c:v>970</c:v>
                </c:pt>
                <c:pt idx="1460">
                  <c:v>971</c:v>
                </c:pt>
                <c:pt idx="1461">
                  <c:v>971</c:v>
                </c:pt>
                <c:pt idx="1462">
                  <c:v>972</c:v>
                </c:pt>
                <c:pt idx="1463">
                  <c:v>972</c:v>
                </c:pt>
                <c:pt idx="1464">
                  <c:v>976</c:v>
                </c:pt>
                <c:pt idx="1465">
                  <c:v>976</c:v>
                </c:pt>
                <c:pt idx="1466">
                  <c:v>976</c:v>
                </c:pt>
                <c:pt idx="1467">
                  <c:v>976</c:v>
                </c:pt>
                <c:pt idx="1468">
                  <c:v>976</c:v>
                </c:pt>
                <c:pt idx="1469">
                  <c:v>977</c:v>
                </c:pt>
                <c:pt idx="1470">
                  <c:v>978</c:v>
                </c:pt>
                <c:pt idx="1471">
                  <c:v>979</c:v>
                </c:pt>
                <c:pt idx="1472">
                  <c:v>979</c:v>
                </c:pt>
                <c:pt idx="1473">
                  <c:v>979</c:v>
                </c:pt>
                <c:pt idx="1474">
                  <c:v>980</c:v>
                </c:pt>
                <c:pt idx="1475">
                  <c:v>980</c:v>
                </c:pt>
                <c:pt idx="1476">
                  <c:v>983</c:v>
                </c:pt>
                <c:pt idx="1477">
                  <c:v>984</c:v>
                </c:pt>
                <c:pt idx="1478">
                  <c:v>985</c:v>
                </c:pt>
                <c:pt idx="1479">
                  <c:v>985</c:v>
                </c:pt>
                <c:pt idx="1480">
                  <c:v>986</c:v>
                </c:pt>
                <c:pt idx="1481">
                  <c:v>986</c:v>
                </c:pt>
                <c:pt idx="1482">
                  <c:v>986</c:v>
                </c:pt>
                <c:pt idx="1483">
                  <c:v>989</c:v>
                </c:pt>
                <c:pt idx="1484">
                  <c:v>990</c:v>
                </c:pt>
                <c:pt idx="1485">
                  <c:v>990</c:v>
                </c:pt>
                <c:pt idx="1486">
                  <c:v>990</c:v>
                </c:pt>
                <c:pt idx="1487">
                  <c:v>991</c:v>
                </c:pt>
                <c:pt idx="1488">
                  <c:v>991</c:v>
                </c:pt>
                <c:pt idx="1489">
                  <c:v>992</c:v>
                </c:pt>
                <c:pt idx="1490">
                  <c:v>992</c:v>
                </c:pt>
                <c:pt idx="1491">
                  <c:v>992</c:v>
                </c:pt>
                <c:pt idx="1492">
                  <c:v>992</c:v>
                </c:pt>
                <c:pt idx="1493">
                  <c:v>992</c:v>
                </c:pt>
                <c:pt idx="1494">
                  <c:v>992</c:v>
                </c:pt>
                <c:pt idx="1495">
                  <c:v>993</c:v>
                </c:pt>
                <c:pt idx="1496">
                  <c:v>993</c:v>
                </c:pt>
                <c:pt idx="1497">
                  <c:v>994</c:v>
                </c:pt>
                <c:pt idx="1498">
                  <c:v>994</c:v>
                </c:pt>
                <c:pt idx="1499">
                  <c:v>994</c:v>
                </c:pt>
                <c:pt idx="1500">
                  <c:v>994</c:v>
                </c:pt>
                <c:pt idx="1501">
                  <c:v>994</c:v>
                </c:pt>
                <c:pt idx="1502">
                  <c:v>994</c:v>
                </c:pt>
                <c:pt idx="1503">
                  <c:v>994</c:v>
                </c:pt>
                <c:pt idx="1504">
                  <c:v>994</c:v>
                </c:pt>
                <c:pt idx="1505">
                  <c:v>994</c:v>
                </c:pt>
                <c:pt idx="1506">
                  <c:v>994</c:v>
                </c:pt>
                <c:pt idx="1507">
                  <c:v>997</c:v>
                </c:pt>
                <c:pt idx="1508">
                  <c:v>997</c:v>
                </c:pt>
                <c:pt idx="1509">
                  <c:v>997</c:v>
                </c:pt>
                <c:pt idx="1510">
                  <c:v>997</c:v>
                </c:pt>
                <c:pt idx="1511">
                  <c:v>997</c:v>
                </c:pt>
                <c:pt idx="1512">
                  <c:v>997</c:v>
                </c:pt>
                <c:pt idx="1513">
                  <c:v>998</c:v>
                </c:pt>
                <c:pt idx="1514">
                  <c:v>998</c:v>
                </c:pt>
                <c:pt idx="1515">
                  <c:v>998</c:v>
                </c:pt>
                <c:pt idx="1516">
                  <c:v>998</c:v>
                </c:pt>
                <c:pt idx="1517">
                  <c:v>998</c:v>
                </c:pt>
                <c:pt idx="1518">
                  <c:v>999</c:v>
                </c:pt>
                <c:pt idx="1519">
                  <c:v>999</c:v>
                </c:pt>
                <c:pt idx="1520">
                  <c:v>999</c:v>
                </c:pt>
                <c:pt idx="1521">
                  <c:v>999</c:v>
                </c:pt>
                <c:pt idx="1522">
                  <c:v>1000</c:v>
                </c:pt>
                <c:pt idx="1523">
                  <c:v>1000</c:v>
                </c:pt>
                <c:pt idx="1524">
                  <c:v>1000</c:v>
                </c:pt>
                <c:pt idx="1525">
                  <c:v>1001</c:v>
                </c:pt>
                <c:pt idx="1526">
                  <c:v>1001</c:v>
                </c:pt>
                <c:pt idx="1527">
                  <c:v>1001</c:v>
                </c:pt>
                <c:pt idx="1528">
                  <c:v>1004</c:v>
                </c:pt>
                <c:pt idx="1529">
                  <c:v>1004</c:v>
                </c:pt>
                <c:pt idx="1530">
                  <c:v>1004</c:v>
                </c:pt>
                <c:pt idx="1531">
                  <c:v>1004</c:v>
                </c:pt>
                <c:pt idx="1532">
                  <c:v>1005</c:v>
                </c:pt>
                <c:pt idx="1533">
                  <c:v>1005</c:v>
                </c:pt>
                <c:pt idx="1534">
                  <c:v>1005</c:v>
                </c:pt>
                <c:pt idx="1535">
                  <c:v>1006</c:v>
                </c:pt>
                <c:pt idx="1536">
                  <c:v>1006</c:v>
                </c:pt>
                <c:pt idx="1537">
                  <c:v>1006</c:v>
                </c:pt>
                <c:pt idx="1538">
                  <c:v>1006</c:v>
                </c:pt>
                <c:pt idx="1539">
                  <c:v>1006</c:v>
                </c:pt>
                <c:pt idx="1540">
                  <c:v>1007</c:v>
                </c:pt>
                <c:pt idx="1541">
                  <c:v>1007</c:v>
                </c:pt>
                <c:pt idx="1542">
                  <c:v>1007</c:v>
                </c:pt>
                <c:pt idx="1543">
                  <c:v>1007</c:v>
                </c:pt>
                <c:pt idx="1544">
                  <c:v>1007</c:v>
                </c:pt>
                <c:pt idx="1545">
                  <c:v>1007</c:v>
                </c:pt>
                <c:pt idx="1546">
                  <c:v>1007</c:v>
                </c:pt>
                <c:pt idx="1547">
                  <c:v>1007</c:v>
                </c:pt>
                <c:pt idx="1548">
                  <c:v>1008</c:v>
                </c:pt>
                <c:pt idx="1549">
                  <c:v>1008</c:v>
                </c:pt>
                <c:pt idx="1550">
                  <c:v>1008</c:v>
                </c:pt>
                <c:pt idx="1551">
                  <c:v>1008</c:v>
                </c:pt>
                <c:pt idx="1552">
                  <c:v>1008</c:v>
                </c:pt>
                <c:pt idx="1553">
                  <c:v>1009</c:v>
                </c:pt>
                <c:pt idx="1554">
                  <c:v>1011</c:v>
                </c:pt>
                <c:pt idx="1555">
                  <c:v>1011</c:v>
                </c:pt>
                <c:pt idx="1556">
                  <c:v>1011</c:v>
                </c:pt>
                <c:pt idx="1557">
                  <c:v>1011</c:v>
                </c:pt>
                <c:pt idx="1558">
                  <c:v>1012</c:v>
                </c:pt>
                <c:pt idx="1559">
                  <c:v>1012</c:v>
                </c:pt>
                <c:pt idx="1560">
                  <c:v>1012</c:v>
                </c:pt>
                <c:pt idx="1561">
                  <c:v>1012</c:v>
                </c:pt>
                <c:pt idx="1562">
                  <c:v>1012</c:v>
                </c:pt>
                <c:pt idx="1563">
                  <c:v>1012</c:v>
                </c:pt>
                <c:pt idx="1564">
                  <c:v>1012</c:v>
                </c:pt>
                <c:pt idx="1565">
                  <c:v>1013</c:v>
                </c:pt>
                <c:pt idx="1566">
                  <c:v>1014</c:v>
                </c:pt>
                <c:pt idx="1567">
                  <c:v>1014</c:v>
                </c:pt>
                <c:pt idx="1568">
                  <c:v>1014</c:v>
                </c:pt>
                <c:pt idx="1569">
                  <c:v>1015</c:v>
                </c:pt>
                <c:pt idx="1570">
                  <c:v>1015</c:v>
                </c:pt>
                <c:pt idx="1571">
                  <c:v>1016</c:v>
                </c:pt>
                <c:pt idx="1572">
                  <c:v>1018</c:v>
                </c:pt>
                <c:pt idx="1573">
                  <c:v>1018</c:v>
                </c:pt>
                <c:pt idx="1574">
                  <c:v>1018</c:v>
                </c:pt>
                <c:pt idx="1575">
                  <c:v>1018</c:v>
                </c:pt>
                <c:pt idx="1576">
                  <c:v>1018</c:v>
                </c:pt>
                <c:pt idx="1577">
                  <c:v>1018</c:v>
                </c:pt>
                <c:pt idx="1578">
                  <c:v>1018</c:v>
                </c:pt>
                <c:pt idx="1579">
                  <c:v>1018</c:v>
                </c:pt>
                <c:pt idx="1580">
                  <c:v>1019</c:v>
                </c:pt>
                <c:pt idx="1581">
                  <c:v>1019</c:v>
                </c:pt>
                <c:pt idx="1582">
                  <c:v>1020</c:v>
                </c:pt>
                <c:pt idx="1583">
                  <c:v>1020</c:v>
                </c:pt>
                <c:pt idx="1584">
                  <c:v>1020</c:v>
                </c:pt>
                <c:pt idx="1585">
                  <c:v>1020</c:v>
                </c:pt>
                <c:pt idx="1586">
                  <c:v>1020</c:v>
                </c:pt>
                <c:pt idx="1587">
                  <c:v>1021</c:v>
                </c:pt>
                <c:pt idx="1588">
                  <c:v>1021</c:v>
                </c:pt>
                <c:pt idx="1589">
                  <c:v>1021</c:v>
                </c:pt>
                <c:pt idx="1590">
                  <c:v>1021</c:v>
                </c:pt>
                <c:pt idx="1591">
                  <c:v>1022</c:v>
                </c:pt>
                <c:pt idx="1592">
                  <c:v>1022</c:v>
                </c:pt>
                <c:pt idx="1593">
                  <c:v>1024</c:v>
                </c:pt>
                <c:pt idx="1594">
                  <c:v>1025</c:v>
                </c:pt>
                <c:pt idx="1595">
                  <c:v>1026</c:v>
                </c:pt>
                <c:pt idx="1596">
                  <c:v>1027</c:v>
                </c:pt>
                <c:pt idx="1597">
                  <c:v>1027</c:v>
                </c:pt>
                <c:pt idx="1598">
                  <c:v>1027</c:v>
                </c:pt>
                <c:pt idx="1599">
                  <c:v>1028</c:v>
                </c:pt>
                <c:pt idx="1600">
                  <c:v>1028</c:v>
                </c:pt>
                <c:pt idx="1601">
                  <c:v>1028</c:v>
                </c:pt>
                <c:pt idx="1602">
                  <c:v>1029</c:v>
                </c:pt>
                <c:pt idx="1603">
                  <c:v>1029</c:v>
                </c:pt>
                <c:pt idx="1604">
                  <c:v>1029</c:v>
                </c:pt>
                <c:pt idx="1605">
                  <c:v>1030</c:v>
                </c:pt>
                <c:pt idx="1606">
                  <c:v>1031</c:v>
                </c:pt>
                <c:pt idx="1607">
                  <c:v>1031</c:v>
                </c:pt>
                <c:pt idx="1608">
                  <c:v>1032</c:v>
                </c:pt>
                <c:pt idx="1609">
                  <c:v>1032</c:v>
                </c:pt>
                <c:pt idx="1610">
                  <c:v>1032</c:v>
                </c:pt>
                <c:pt idx="1611">
                  <c:v>1032</c:v>
                </c:pt>
                <c:pt idx="1612">
                  <c:v>1032</c:v>
                </c:pt>
                <c:pt idx="1613">
                  <c:v>1032</c:v>
                </c:pt>
                <c:pt idx="1614">
                  <c:v>1033</c:v>
                </c:pt>
                <c:pt idx="1615">
                  <c:v>1033</c:v>
                </c:pt>
                <c:pt idx="1616">
                  <c:v>1033</c:v>
                </c:pt>
                <c:pt idx="1617">
                  <c:v>1033</c:v>
                </c:pt>
                <c:pt idx="1618">
                  <c:v>1034</c:v>
                </c:pt>
                <c:pt idx="1619">
                  <c:v>1034</c:v>
                </c:pt>
                <c:pt idx="1620">
                  <c:v>1034</c:v>
                </c:pt>
                <c:pt idx="1621">
                  <c:v>1034</c:v>
                </c:pt>
                <c:pt idx="1622">
                  <c:v>1034</c:v>
                </c:pt>
                <c:pt idx="1623">
                  <c:v>1034</c:v>
                </c:pt>
                <c:pt idx="1624">
                  <c:v>1035</c:v>
                </c:pt>
                <c:pt idx="1625">
                  <c:v>1035</c:v>
                </c:pt>
                <c:pt idx="1626">
                  <c:v>1035</c:v>
                </c:pt>
                <c:pt idx="1627">
                  <c:v>1036</c:v>
                </c:pt>
                <c:pt idx="1628">
                  <c:v>1036</c:v>
                </c:pt>
                <c:pt idx="1629">
                  <c:v>1039</c:v>
                </c:pt>
                <c:pt idx="1630">
                  <c:v>1039</c:v>
                </c:pt>
                <c:pt idx="1631">
                  <c:v>1039</c:v>
                </c:pt>
                <c:pt idx="1632">
                  <c:v>1040</c:v>
                </c:pt>
                <c:pt idx="1633">
                  <c:v>1040</c:v>
                </c:pt>
                <c:pt idx="1634">
                  <c:v>1040</c:v>
                </c:pt>
                <c:pt idx="1635">
                  <c:v>1040</c:v>
                </c:pt>
                <c:pt idx="1636">
                  <c:v>1040</c:v>
                </c:pt>
                <c:pt idx="1637">
                  <c:v>1041</c:v>
                </c:pt>
                <c:pt idx="1638">
                  <c:v>1041</c:v>
                </c:pt>
                <c:pt idx="1639">
                  <c:v>1041</c:v>
                </c:pt>
                <c:pt idx="1640">
                  <c:v>1041</c:v>
                </c:pt>
                <c:pt idx="1641">
                  <c:v>1042</c:v>
                </c:pt>
                <c:pt idx="1642">
                  <c:v>1042</c:v>
                </c:pt>
                <c:pt idx="1643">
                  <c:v>1043</c:v>
                </c:pt>
                <c:pt idx="1644">
                  <c:v>1043</c:v>
                </c:pt>
                <c:pt idx="1645">
                  <c:v>1044</c:v>
                </c:pt>
                <c:pt idx="1646">
                  <c:v>1045</c:v>
                </c:pt>
                <c:pt idx="1647">
                  <c:v>1046</c:v>
                </c:pt>
                <c:pt idx="1648">
                  <c:v>1046</c:v>
                </c:pt>
                <c:pt idx="1649">
                  <c:v>1046</c:v>
                </c:pt>
                <c:pt idx="1650">
                  <c:v>1047</c:v>
                </c:pt>
                <c:pt idx="1651">
                  <c:v>1047</c:v>
                </c:pt>
                <c:pt idx="1652">
                  <c:v>1047</c:v>
                </c:pt>
                <c:pt idx="1653">
                  <c:v>1047</c:v>
                </c:pt>
                <c:pt idx="1654">
                  <c:v>1048</c:v>
                </c:pt>
                <c:pt idx="1655">
                  <c:v>1048</c:v>
                </c:pt>
                <c:pt idx="1656">
                  <c:v>1048</c:v>
                </c:pt>
                <c:pt idx="1657">
                  <c:v>1048</c:v>
                </c:pt>
                <c:pt idx="1658">
                  <c:v>1048</c:v>
                </c:pt>
                <c:pt idx="1659">
                  <c:v>1049</c:v>
                </c:pt>
                <c:pt idx="1660">
                  <c:v>1049</c:v>
                </c:pt>
                <c:pt idx="1661">
                  <c:v>1049</c:v>
                </c:pt>
                <c:pt idx="1662">
                  <c:v>1049</c:v>
                </c:pt>
                <c:pt idx="1663">
                  <c:v>1049</c:v>
                </c:pt>
                <c:pt idx="1664">
                  <c:v>1049</c:v>
                </c:pt>
                <c:pt idx="1665">
                  <c:v>1049</c:v>
                </c:pt>
                <c:pt idx="1666">
                  <c:v>1050</c:v>
                </c:pt>
                <c:pt idx="1667">
                  <c:v>1050</c:v>
                </c:pt>
                <c:pt idx="1668">
                  <c:v>1050</c:v>
                </c:pt>
                <c:pt idx="1669">
                  <c:v>1052</c:v>
                </c:pt>
                <c:pt idx="1670">
                  <c:v>1053</c:v>
                </c:pt>
                <c:pt idx="1671">
                  <c:v>1053</c:v>
                </c:pt>
                <c:pt idx="1672">
                  <c:v>1054</c:v>
                </c:pt>
                <c:pt idx="1673">
                  <c:v>1054</c:v>
                </c:pt>
                <c:pt idx="1674">
                  <c:v>1054</c:v>
                </c:pt>
                <c:pt idx="1675">
                  <c:v>1054</c:v>
                </c:pt>
                <c:pt idx="1676">
                  <c:v>1054</c:v>
                </c:pt>
                <c:pt idx="1677">
                  <c:v>1054</c:v>
                </c:pt>
                <c:pt idx="1678">
                  <c:v>1055</c:v>
                </c:pt>
                <c:pt idx="1679">
                  <c:v>1055</c:v>
                </c:pt>
                <c:pt idx="1680">
                  <c:v>1056</c:v>
                </c:pt>
                <c:pt idx="1681">
                  <c:v>1056</c:v>
                </c:pt>
                <c:pt idx="1682">
                  <c:v>1057</c:v>
                </c:pt>
                <c:pt idx="1683">
                  <c:v>1057</c:v>
                </c:pt>
                <c:pt idx="1684">
                  <c:v>1059</c:v>
                </c:pt>
                <c:pt idx="1685">
                  <c:v>1060</c:v>
                </c:pt>
                <c:pt idx="1686">
                  <c:v>1060</c:v>
                </c:pt>
                <c:pt idx="1687">
                  <c:v>1060</c:v>
                </c:pt>
                <c:pt idx="1688">
                  <c:v>1061</c:v>
                </c:pt>
                <c:pt idx="1689">
                  <c:v>1061</c:v>
                </c:pt>
                <c:pt idx="1690">
                  <c:v>1062</c:v>
                </c:pt>
                <c:pt idx="1691">
                  <c:v>1062</c:v>
                </c:pt>
                <c:pt idx="1692">
                  <c:v>1062</c:v>
                </c:pt>
                <c:pt idx="1693">
                  <c:v>1063</c:v>
                </c:pt>
                <c:pt idx="1694">
                  <c:v>1063</c:v>
                </c:pt>
                <c:pt idx="1695">
                  <c:v>1063</c:v>
                </c:pt>
                <c:pt idx="1696">
                  <c:v>1064</c:v>
                </c:pt>
                <c:pt idx="1697">
                  <c:v>1064</c:v>
                </c:pt>
                <c:pt idx="1698">
                  <c:v>1064</c:v>
                </c:pt>
                <c:pt idx="1699">
                  <c:v>1067</c:v>
                </c:pt>
                <c:pt idx="1700">
                  <c:v>1067</c:v>
                </c:pt>
                <c:pt idx="1701">
                  <c:v>1068</c:v>
                </c:pt>
                <c:pt idx="1702">
                  <c:v>1068</c:v>
                </c:pt>
                <c:pt idx="1703">
                  <c:v>1068</c:v>
                </c:pt>
                <c:pt idx="1704">
                  <c:v>1068</c:v>
                </c:pt>
                <c:pt idx="1705">
                  <c:v>1068</c:v>
                </c:pt>
                <c:pt idx="1706">
                  <c:v>1068</c:v>
                </c:pt>
                <c:pt idx="1707">
                  <c:v>1068</c:v>
                </c:pt>
                <c:pt idx="1708">
                  <c:v>1069</c:v>
                </c:pt>
                <c:pt idx="1709">
                  <c:v>1069</c:v>
                </c:pt>
                <c:pt idx="1710">
                  <c:v>1069</c:v>
                </c:pt>
                <c:pt idx="1711">
                  <c:v>1069</c:v>
                </c:pt>
                <c:pt idx="1712">
                  <c:v>1070</c:v>
                </c:pt>
                <c:pt idx="1713">
                  <c:v>1070</c:v>
                </c:pt>
                <c:pt idx="1714">
                  <c:v>1070</c:v>
                </c:pt>
                <c:pt idx="1715">
                  <c:v>1071</c:v>
                </c:pt>
                <c:pt idx="1716">
                  <c:v>1074</c:v>
                </c:pt>
                <c:pt idx="1717">
                  <c:v>1074</c:v>
                </c:pt>
                <c:pt idx="1718">
                  <c:v>1074</c:v>
                </c:pt>
                <c:pt idx="1719">
                  <c:v>1074</c:v>
                </c:pt>
                <c:pt idx="1720">
                  <c:v>1074</c:v>
                </c:pt>
                <c:pt idx="1721">
                  <c:v>1074</c:v>
                </c:pt>
                <c:pt idx="1722">
                  <c:v>1075</c:v>
                </c:pt>
                <c:pt idx="1723">
                  <c:v>1075</c:v>
                </c:pt>
                <c:pt idx="1724">
                  <c:v>1076</c:v>
                </c:pt>
                <c:pt idx="1725">
                  <c:v>1077</c:v>
                </c:pt>
                <c:pt idx="1726">
                  <c:v>1077</c:v>
                </c:pt>
                <c:pt idx="1727">
                  <c:v>1078</c:v>
                </c:pt>
                <c:pt idx="1728">
                  <c:v>1078</c:v>
                </c:pt>
                <c:pt idx="1729">
                  <c:v>1078</c:v>
                </c:pt>
                <c:pt idx="1730">
                  <c:v>1078</c:v>
                </c:pt>
                <c:pt idx="1731">
                  <c:v>1081</c:v>
                </c:pt>
                <c:pt idx="1732">
                  <c:v>1081</c:v>
                </c:pt>
                <c:pt idx="1733">
                  <c:v>1082</c:v>
                </c:pt>
                <c:pt idx="1734">
                  <c:v>1082</c:v>
                </c:pt>
                <c:pt idx="1735">
                  <c:v>1083</c:v>
                </c:pt>
                <c:pt idx="1736">
                  <c:v>1083</c:v>
                </c:pt>
                <c:pt idx="1737">
                  <c:v>1083</c:v>
                </c:pt>
                <c:pt idx="1738">
                  <c:v>1084</c:v>
                </c:pt>
                <c:pt idx="1739">
                  <c:v>1085</c:v>
                </c:pt>
                <c:pt idx="1740">
                  <c:v>1085</c:v>
                </c:pt>
                <c:pt idx="1741">
                  <c:v>1085</c:v>
                </c:pt>
                <c:pt idx="1742">
                  <c:v>1086</c:v>
                </c:pt>
                <c:pt idx="1743">
                  <c:v>1087</c:v>
                </c:pt>
                <c:pt idx="1744">
                  <c:v>1088</c:v>
                </c:pt>
                <c:pt idx="1745">
                  <c:v>1089</c:v>
                </c:pt>
                <c:pt idx="1746">
                  <c:v>1090</c:v>
                </c:pt>
                <c:pt idx="1747">
                  <c:v>1090</c:v>
                </c:pt>
                <c:pt idx="1748">
                  <c:v>1090</c:v>
                </c:pt>
                <c:pt idx="1749">
                  <c:v>1090</c:v>
                </c:pt>
                <c:pt idx="1750">
                  <c:v>1090</c:v>
                </c:pt>
                <c:pt idx="1751">
                  <c:v>1091</c:v>
                </c:pt>
                <c:pt idx="1752">
                  <c:v>1091</c:v>
                </c:pt>
                <c:pt idx="1753">
                  <c:v>1092</c:v>
                </c:pt>
                <c:pt idx="1754">
                  <c:v>1092</c:v>
                </c:pt>
                <c:pt idx="1755">
                  <c:v>1092</c:v>
                </c:pt>
                <c:pt idx="1756">
                  <c:v>1092</c:v>
                </c:pt>
                <c:pt idx="1757">
                  <c:v>1093</c:v>
                </c:pt>
                <c:pt idx="1758">
                  <c:v>1095</c:v>
                </c:pt>
                <c:pt idx="1759">
                  <c:v>1095</c:v>
                </c:pt>
                <c:pt idx="1760">
                  <c:v>1096</c:v>
                </c:pt>
                <c:pt idx="1761">
                  <c:v>1096</c:v>
                </c:pt>
                <c:pt idx="1762">
                  <c:v>1096</c:v>
                </c:pt>
                <c:pt idx="1763">
                  <c:v>1097</c:v>
                </c:pt>
                <c:pt idx="1764">
                  <c:v>1097</c:v>
                </c:pt>
                <c:pt idx="1765">
                  <c:v>1098</c:v>
                </c:pt>
                <c:pt idx="1766">
                  <c:v>1098</c:v>
                </c:pt>
                <c:pt idx="1767">
                  <c:v>1098</c:v>
                </c:pt>
              </c:numCache>
            </c:numRef>
          </c:cat>
          <c:val>
            <c:numRef>
              <c:f>'PEP Listing 1.2d'!$C$5:$C$1772</c:f>
              <c:numCache>
                <c:formatCode>########0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00000">
                  <c:v>6.0679611650479998E-2</c:v>
                </c:pt>
                <c:pt idx="14" formatCode="0.0000000">
                  <c:v>6.0679611650479998E-2</c:v>
                </c:pt>
                <c:pt idx="15" formatCode="0.0000000">
                  <c:v>6.0679611650479998E-2</c:v>
                </c:pt>
                <c:pt idx="16" formatCode="0.0000000">
                  <c:v>0.18203883495145001</c:v>
                </c:pt>
                <c:pt idx="17" formatCode="0.0000000">
                  <c:v>0.18203883495145001</c:v>
                </c:pt>
                <c:pt idx="18" formatCode="0.0000000">
                  <c:v>0.18203883495145001</c:v>
                </c:pt>
                <c:pt idx="19" formatCode="0.0000000">
                  <c:v>0.18203883495145001</c:v>
                </c:pt>
                <c:pt idx="20" formatCode="0.0000000">
                  <c:v>0.30339805825242</c:v>
                </c:pt>
                <c:pt idx="21" formatCode="0.0000000">
                  <c:v>0.36407766990292001</c:v>
                </c:pt>
                <c:pt idx="22" formatCode="0.0000000">
                  <c:v>0.48543689320389</c:v>
                </c:pt>
                <c:pt idx="23" formatCode="0.0000000">
                  <c:v>0.54611650485438001</c:v>
                </c:pt>
                <c:pt idx="24" formatCode="0.0000000">
                  <c:v>0.54611650485438001</c:v>
                </c:pt>
                <c:pt idx="25" formatCode="0.0000000">
                  <c:v>0.54611650485438001</c:v>
                </c:pt>
                <c:pt idx="26" formatCode="0.0000000">
                  <c:v>0.54611650485438001</c:v>
                </c:pt>
                <c:pt idx="27" formatCode="0.0000000">
                  <c:v>0.60679611650485998</c:v>
                </c:pt>
                <c:pt idx="28" formatCode="0.0000000">
                  <c:v>0.66747572815533995</c:v>
                </c:pt>
                <c:pt idx="29" formatCode="0.0000000">
                  <c:v>0.72815533980583003</c:v>
                </c:pt>
                <c:pt idx="30" formatCode="#0.000000">
                  <c:v>0.78883495145631</c:v>
                </c:pt>
                <c:pt idx="31" formatCode="0.0000000">
                  <c:v>0.84951456310678997</c:v>
                </c:pt>
                <c:pt idx="32" formatCode="0.0000000">
                  <c:v>1.0315533980582501</c:v>
                </c:pt>
                <c:pt idx="33" formatCode="#0.000000">
                  <c:v>1.0922330097087301</c:v>
                </c:pt>
                <c:pt idx="34" formatCode="#0.000000">
                  <c:v>1.0922330097087301</c:v>
                </c:pt>
                <c:pt idx="35" formatCode="#0.000000">
                  <c:v>1.0922330097087301</c:v>
                </c:pt>
                <c:pt idx="36" formatCode="#0.000000">
                  <c:v>1.0922330097087301</c:v>
                </c:pt>
                <c:pt idx="37" formatCode="#0.000000">
                  <c:v>1.0922330097087301</c:v>
                </c:pt>
                <c:pt idx="38" formatCode="#0.000000">
                  <c:v>1.0922330097087301</c:v>
                </c:pt>
                <c:pt idx="39" formatCode="#0.000000">
                  <c:v>1.0922330097087301</c:v>
                </c:pt>
                <c:pt idx="40" formatCode="#0.000000">
                  <c:v>1.0922330097087301</c:v>
                </c:pt>
                <c:pt idx="41" formatCode="#0.000000">
                  <c:v>1.0922330097087301</c:v>
                </c:pt>
                <c:pt idx="42" formatCode="0.0000000">
                  <c:v>1.15313680711655</c:v>
                </c:pt>
                <c:pt idx="43" formatCode="0.0000000">
                  <c:v>1.2140406045243699</c:v>
                </c:pt>
                <c:pt idx="44" formatCode="0.0000000">
                  <c:v>1.33584819934</c:v>
                </c:pt>
                <c:pt idx="45" formatCode="0.0000000">
                  <c:v>1.33584819934</c:v>
                </c:pt>
                <c:pt idx="46" formatCode="0.0000000">
                  <c:v>1.3967896149055701</c:v>
                </c:pt>
                <c:pt idx="47" formatCode="#0.000000">
                  <c:v>1.4577310304711399</c:v>
                </c:pt>
                <c:pt idx="48" formatCode="#0.000000">
                  <c:v>1.4577310304711399</c:v>
                </c:pt>
                <c:pt idx="49" formatCode="0.0000000">
                  <c:v>1.51867244603672</c:v>
                </c:pt>
                <c:pt idx="50" formatCode="0.0000000">
                  <c:v>1.51867244603672</c:v>
                </c:pt>
                <c:pt idx="51" formatCode="0.0000000">
                  <c:v>1.51867244603672</c:v>
                </c:pt>
                <c:pt idx="52" formatCode="0.0000000">
                  <c:v>1.7014966927334301</c:v>
                </c:pt>
                <c:pt idx="53" formatCode="0.0000000">
                  <c:v>1.7014966927334301</c:v>
                </c:pt>
                <c:pt idx="54" formatCode="0.0000000">
                  <c:v>1.7014966927334301</c:v>
                </c:pt>
                <c:pt idx="55" formatCode="0.0000000">
                  <c:v>1.7014966927334301</c:v>
                </c:pt>
                <c:pt idx="56" formatCode="0.0000000">
                  <c:v>1.7014966927334301</c:v>
                </c:pt>
                <c:pt idx="57" formatCode="0.0000000">
                  <c:v>1.76247591314737</c:v>
                </c:pt>
                <c:pt idx="58" formatCode="0.0000000">
                  <c:v>1.8234551335613001</c:v>
                </c:pt>
                <c:pt idx="59" formatCode="0.0000000">
                  <c:v>1.88443435397524</c:v>
                </c:pt>
                <c:pt idx="60" formatCode="0.0000000">
                  <c:v>2.0063927948031099</c:v>
                </c:pt>
                <c:pt idx="61" formatCode="#0.000000">
                  <c:v>2.0673720152170501</c:v>
                </c:pt>
                <c:pt idx="62" formatCode="0.0000000">
                  <c:v>2.1283512356309902</c:v>
                </c:pt>
                <c:pt idx="63" formatCode="0.0000000">
                  <c:v>2.2503096764588602</c:v>
                </c:pt>
                <c:pt idx="64" formatCode="0.0000000">
                  <c:v>2.3112888968727998</c:v>
                </c:pt>
                <c:pt idx="65" formatCode="0.0000000">
                  <c:v>2.3722681172867399</c:v>
                </c:pt>
                <c:pt idx="66" formatCode="0.0000000">
                  <c:v>2.3722681172867399</c:v>
                </c:pt>
                <c:pt idx="67" formatCode="0.0000000">
                  <c:v>2.4332854497134302</c:v>
                </c:pt>
                <c:pt idx="68" formatCode="0.0000000">
                  <c:v>2.4943027821401298</c:v>
                </c:pt>
                <c:pt idx="69" formatCode="0.0000000">
                  <c:v>2.5553201145668298</c:v>
                </c:pt>
                <c:pt idx="70" formatCode="0.0000000">
                  <c:v>2.5553201145668298</c:v>
                </c:pt>
                <c:pt idx="71" formatCode="0.0000000">
                  <c:v>2.6163374469935201</c:v>
                </c:pt>
                <c:pt idx="72" formatCode="0.0000000">
                  <c:v>2.73837211184691</c:v>
                </c:pt>
                <c:pt idx="73" formatCode="0.0000000">
                  <c:v>2.7993894442735998</c:v>
                </c:pt>
                <c:pt idx="74" formatCode="0.0000000">
                  <c:v>2.9214241091269901</c:v>
                </c:pt>
                <c:pt idx="75" formatCode="0.0000000">
                  <c:v>2.9824414415536902</c:v>
                </c:pt>
                <c:pt idx="76" formatCode="0.0000000">
                  <c:v>3.1044761064070698</c:v>
                </c:pt>
                <c:pt idx="77" formatCode="0.0000000">
                  <c:v>3.2265107712604699</c:v>
                </c:pt>
                <c:pt idx="78" formatCode="0.0000000">
                  <c:v>3.2265107712604699</c:v>
                </c:pt>
                <c:pt idx="79" formatCode="0.0000000">
                  <c:v>3.2265107712604699</c:v>
                </c:pt>
                <c:pt idx="80" formatCode="0.0000000">
                  <c:v>3.3486224295932598</c:v>
                </c:pt>
                <c:pt idx="81" formatCode="0.0000000">
                  <c:v>3.3486224295932598</c:v>
                </c:pt>
                <c:pt idx="82" formatCode="0.0000000">
                  <c:v>3.3486224295932598</c:v>
                </c:pt>
                <c:pt idx="83" formatCode="0.0000000">
                  <c:v>3.4097168528362398</c:v>
                </c:pt>
                <c:pt idx="84" formatCode="0.0000000">
                  <c:v>3.4097168528362398</c:v>
                </c:pt>
                <c:pt idx="85" formatCode="0.0000000">
                  <c:v>3.4097168528362398</c:v>
                </c:pt>
                <c:pt idx="86" formatCode="0.0000000">
                  <c:v>3.4097168528362398</c:v>
                </c:pt>
                <c:pt idx="87" formatCode="0.0000000">
                  <c:v>3.4097168528362398</c:v>
                </c:pt>
                <c:pt idx="88" formatCode="0.0000000">
                  <c:v>3.5320604667021902</c:v>
                </c:pt>
                <c:pt idx="89" formatCode="0.0000000">
                  <c:v>3.5320604667021902</c:v>
                </c:pt>
                <c:pt idx="90" formatCode="0.0000000">
                  <c:v>3.59327108823347</c:v>
                </c:pt>
                <c:pt idx="91" formatCode="0.0000000">
                  <c:v>3.6544817097647599</c:v>
                </c:pt>
                <c:pt idx="92" formatCode="0.0000000">
                  <c:v>3.6544817097647599</c:v>
                </c:pt>
                <c:pt idx="93" formatCode="0.0000000">
                  <c:v>3.7156923312960402</c:v>
                </c:pt>
                <c:pt idx="94" formatCode="0.0000000">
                  <c:v>3.8381135743586001</c:v>
                </c:pt>
                <c:pt idx="95" formatCode="0.0000000">
                  <c:v>3.8381135743586001</c:v>
                </c:pt>
                <c:pt idx="96" formatCode="0.0000000">
                  <c:v>3.8993241958898901</c:v>
                </c:pt>
                <c:pt idx="97" formatCode="0.0000000">
                  <c:v>3.8993241958898901</c:v>
                </c:pt>
                <c:pt idx="98" formatCode="0.0000000">
                  <c:v>3.8993241958898901</c:v>
                </c:pt>
                <c:pt idx="99" formatCode="0.0000000">
                  <c:v>3.8993241958898901</c:v>
                </c:pt>
                <c:pt idx="100" formatCode="0.0000000">
                  <c:v>3.9605738299269202</c:v>
                </c:pt>
                <c:pt idx="101" formatCode="0.0000000">
                  <c:v>4.0218234639639503</c:v>
                </c:pt>
                <c:pt idx="102" formatCode="0.0000000">
                  <c:v>4.0830730980009902</c:v>
                </c:pt>
                <c:pt idx="103" formatCode="0.0000000">
                  <c:v>4.2055723660750601</c:v>
                </c:pt>
                <c:pt idx="104" formatCode="0.0000000">
                  <c:v>4.2055723660750601</c:v>
                </c:pt>
                <c:pt idx="105" formatCode="0.0000000">
                  <c:v>4.3280716341491301</c:v>
                </c:pt>
                <c:pt idx="106" formatCode="0.0000000">
                  <c:v>4.3893212681861602</c:v>
                </c:pt>
                <c:pt idx="107" formatCode="0.0000000">
                  <c:v>4.4505709022232098</c:v>
                </c:pt>
                <c:pt idx="108" formatCode="0.0000000">
                  <c:v>4.4505709022232098</c:v>
                </c:pt>
                <c:pt idx="109" formatCode="0.0000000">
                  <c:v>4.5730701702972798</c:v>
                </c:pt>
                <c:pt idx="110" formatCode="0.0000000">
                  <c:v>4.5730701702972798</c:v>
                </c:pt>
                <c:pt idx="111" formatCode="0.0000000">
                  <c:v>4.5730701702972798</c:v>
                </c:pt>
                <c:pt idx="112" formatCode="0.0000000">
                  <c:v>4.5730701702972798</c:v>
                </c:pt>
                <c:pt idx="113" formatCode="0.0000000">
                  <c:v>4.5730701702972798</c:v>
                </c:pt>
                <c:pt idx="114" formatCode="0.0000000">
                  <c:v>4.5730701702972798</c:v>
                </c:pt>
                <c:pt idx="115" formatCode="0.0000000">
                  <c:v>4.5730701702972798</c:v>
                </c:pt>
                <c:pt idx="116" formatCode="0.0000000">
                  <c:v>4.6343198043343099</c:v>
                </c:pt>
                <c:pt idx="117" formatCode="0.0000000">
                  <c:v>4.7568190724083799</c:v>
                </c:pt>
                <c:pt idx="118" formatCode="0.0000000">
                  <c:v>4.7568190724083799</c:v>
                </c:pt>
                <c:pt idx="119" formatCode="0.0000000">
                  <c:v>4.8181081206243297</c:v>
                </c:pt>
                <c:pt idx="120" formatCode="0.0000000">
                  <c:v>4.9406862170562498</c:v>
                </c:pt>
                <c:pt idx="121" formatCode="0.0000000">
                  <c:v>4.9406862170562498</c:v>
                </c:pt>
                <c:pt idx="122" formatCode="0.0000000">
                  <c:v>4.9406862170562498</c:v>
                </c:pt>
                <c:pt idx="123" formatCode="0.0000000">
                  <c:v>5.0019752652722103</c:v>
                </c:pt>
                <c:pt idx="124" formatCode="0.0000000">
                  <c:v>5.0632643134881601</c:v>
                </c:pt>
                <c:pt idx="125" formatCode="0.0000000">
                  <c:v>5.1858424099200597</c:v>
                </c:pt>
                <c:pt idx="126" formatCode="0.0000000">
                  <c:v>5.2471314581360096</c:v>
                </c:pt>
                <c:pt idx="127" formatCode="0.0000000">
                  <c:v>5.3084205063519603</c:v>
                </c:pt>
                <c:pt idx="128" formatCode="0.0000000">
                  <c:v>5.3084205063519603</c:v>
                </c:pt>
                <c:pt idx="129" formatCode="0.0000000">
                  <c:v>5.3697095545679101</c:v>
                </c:pt>
                <c:pt idx="130" formatCode="0.0000000">
                  <c:v>5.3697095545679101</c:v>
                </c:pt>
                <c:pt idx="131" formatCode="0.0000000">
                  <c:v>5.4922876509998204</c:v>
                </c:pt>
                <c:pt idx="132" formatCode="0.0000000">
                  <c:v>5.5535766992157702</c:v>
                </c:pt>
                <c:pt idx="133" formatCode="0.0000000">
                  <c:v>5.6148657474317201</c:v>
                </c:pt>
                <c:pt idx="134" formatCode="0.0000000">
                  <c:v>5.6761547956476699</c:v>
                </c:pt>
                <c:pt idx="135" formatCode="0.0000000">
                  <c:v>5.6761547956476699</c:v>
                </c:pt>
                <c:pt idx="136" formatCode="0.0000000">
                  <c:v>5.7374438438636304</c:v>
                </c:pt>
                <c:pt idx="137" formatCode="0.0000000">
                  <c:v>5.7374438438636304</c:v>
                </c:pt>
                <c:pt idx="138" formatCode="0.0000000">
                  <c:v>5.7374438438636304</c:v>
                </c:pt>
                <c:pt idx="139" formatCode="0.0000000">
                  <c:v>5.7374438438636304</c:v>
                </c:pt>
                <c:pt idx="140" formatCode="0.0000000">
                  <c:v>5.7374438438636304</c:v>
                </c:pt>
                <c:pt idx="141" formatCode="0.0000000">
                  <c:v>5.7374438438636304</c:v>
                </c:pt>
                <c:pt idx="142" formatCode="0.0000000">
                  <c:v>5.7988526752357101</c:v>
                </c:pt>
                <c:pt idx="143" formatCode="0.0000000">
                  <c:v>5.7988526752357101</c:v>
                </c:pt>
                <c:pt idx="144" formatCode="0.0000000">
                  <c:v>5.8603015645538896</c:v>
                </c:pt>
                <c:pt idx="145" formatCode="0.0000000">
                  <c:v>5.9217504538720798</c:v>
                </c:pt>
                <c:pt idx="146" formatCode="0.0000000">
                  <c:v>5.9217504538720798</c:v>
                </c:pt>
                <c:pt idx="147" formatCode="0.0000000">
                  <c:v>5.9831993431902504</c:v>
                </c:pt>
                <c:pt idx="148" formatCode="0.0000000">
                  <c:v>5.9831993431902504</c:v>
                </c:pt>
                <c:pt idx="149" formatCode="0.0000000">
                  <c:v>6.04468842144846</c:v>
                </c:pt>
                <c:pt idx="150" formatCode="0.0000000">
                  <c:v>6.1061774997066802</c:v>
                </c:pt>
                <c:pt idx="151" formatCode="0.0000000">
                  <c:v>6.1676665779648898</c:v>
                </c:pt>
                <c:pt idx="152" formatCode="0.0000000">
                  <c:v>6.2291556562231101</c:v>
                </c:pt>
                <c:pt idx="153" formatCode="0.0000000">
                  <c:v>6.2906447344813197</c:v>
                </c:pt>
                <c:pt idx="154" formatCode="0.0000000">
                  <c:v>6.2906447344813197</c:v>
                </c:pt>
                <c:pt idx="155" formatCode="0.0000000">
                  <c:v>6.2906447344813197</c:v>
                </c:pt>
                <c:pt idx="156" formatCode="0.0000000">
                  <c:v>6.3521338127395399</c:v>
                </c:pt>
                <c:pt idx="157" formatCode="0.0000000">
                  <c:v>6.4136228909977504</c:v>
                </c:pt>
                <c:pt idx="158" formatCode="#0.000000">
                  <c:v>6.5366010475141803</c:v>
                </c:pt>
                <c:pt idx="159" formatCode="0.0000000">
                  <c:v>6.5980901257723996</c:v>
                </c:pt>
                <c:pt idx="160" formatCode="0.0000000">
                  <c:v>6.5980901257723996</c:v>
                </c:pt>
                <c:pt idx="161" formatCode="0.0000000">
                  <c:v>6.6595792040306101</c:v>
                </c:pt>
                <c:pt idx="162" formatCode="0.0000000">
                  <c:v>6.6595792040306101</c:v>
                </c:pt>
                <c:pt idx="163" formatCode="0.0000000">
                  <c:v>6.7210682822888197</c:v>
                </c:pt>
                <c:pt idx="164" formatCode="0.0000000">
                  <c:v>6.7825573605470399</c:v>
                </c:pt>
                <c:pt idx="165" formatCode="0.0000000">
                  <c:v>6.8440464388052504</c:v>
                </c:pt>
                <c:pt idx="166" formatCode="0.0000000">
                  <c:v>6.8440464388052504</c:v>
                </c:pt>
                <c:pt idx="167" formatCode="0.0000000">
                  <c:v>6.8440464388052504</c:v>
                </c:pt>
                <c:pt idx="168" formatCode="0.0000000">
                  <c:v>6.8440464388052504</c:v>
                </c:pt>
                <c:pt idx="169" formatCode="0.0000000">
                  <c:v>6.9055355170634698</c:v>
                </c:pt>
                <c:pt idx="170" formatCode="0.0000000">
                  <c:v>6.9670245953216803</c:v>
                </c:pt>
                <c:pt idx="171" formatCode="0.0000000">
                  <c:v>7.0285136735798996</c:v>
                </c:pt>
                <c:pt idx="172" formatCode="0.0000000">
                  <c:v>7.0285136735798996</c:v>
                </c:pt>
                <c:pt idx="173" formatCode="0.0000000">
                  <c:v>7.0900027518381101</c:v>
                </c:pt>
                <c:pt idx="174" formatCode="0.0000000">
                  <c:v>7.0900027518381101</c:v>
                </c:pt>
                <c:pt idx="175" formatCode="0.0000000">
                  <c:v>7.0900027518381101</c:v>
                </c:pt>
                <c:pt idx="176" formatCode="0.0000000">
                  <c:v>7.0900027518381101</c:v>
                </c:pt>
                <c:pt idx="177" formatCode="0.0000000">
                  <c:v>7.1514918300963304</c:v>
                </c:pt>
                <c:pt idx="178" formatCode="0.0000000">
                  <c:v>7.1514918300963304</c:v>
                </c:pt>
                <c:pt idx="179" formatCode="0.0000000">
                  <c:v>7.1514918300963304</c:v>
                </c:pt>
                <c:pt idx="180" formatCode="0.0000000">
                  <c:v>7.21298090835454</c:v>
                </c:pt>
                <c:pt idx="181" formatCode="##0.00000">
                  <c:v>7.2744699866127496</c:v>
                </c:pt>
                <c:pt idx="182" formatCode="0.0000000">
                  <c:v>7.3974481431291803</c:v>
                </c:pt>
                <c:pt idx="183" formatCode="0.0000000">
                  <c:v>7.3974481431291803</c:v>
                </c:pt>
                <c:pt idx="184" formatCode="0.0000000">
                  <c:v>7.3974481431291803</c:v>
                </c:pt>
                <c:pt idx="185" formatCode="0.0000000">
                  <c:v>7.4589372213873997</c:v>
                </c:pt>
                <c:pt idx="186" formatCode="0.0000000">
                  <c:v>7.4589372213873997</c:v>
                </c:pt>
                <c:pt idx="187" formatCode="0.0000000">
                  <c:v>7.4589372213873997</c:v>
                </c:pt>
                <c:pt idx="188" formatCode="0.0000000">
                  <c:v>7.4589372213873997</c:v>
                </c:pt>
                <c:pt idx="189" formatCode="0.0000000">
                  <c:v>7.4589372213873997</c:v>
                </c:pt>
                <c:pt idx="190" formatCode="0.0000000">
                  <c:v>7.5204262996456102</c:v>
                </c:pt>
                <c:pt idx="191" formatCode="0.0000000">
                  <c:v>7.5204262996456102</c:v>
                </c:pt>
                <c:pt idx="192" formatCode="0.0000000">
                  <c:v>7.5204262996456102</c:v>
                </c:pt>
                <c:pt idx="193" formatCode="0.0000000">
                  <c:v>7.5819153779038304</c:v>
                </c:pt>
                <c:pt idx="194" formatCode="0.0000000">
                  <c:v>7.64340445616204</c:v>
                </c:pt>
                <c:pt idx="195" formatCode="0.0000000">
                  <c:v>7.64340445616204</c:v>
                </c:pt>
                <c:pt idx="196" formatCode="0.0000000">
                  <c:v>7.64340445616204</c:v>
                </c:pt>
                <c:pt idx="197" formatCode="0.0000000">
                  <c:v>7.7048935344202603</c:v>
                </c:pt>
                <c:pt idx="198" formatCode="0.0000000">
                  <c:v>7.7663826126784699</c:v>
                </c:pt>
                <c:pt idx="199" formatCode="0.0000000">
                  <c:v>7.8278716909366901</c:v>
                </c:pt>
                <c:pt idx="200" formatCode="0.0000000">
                  <c:v>7.8893607691948997</c:v>
                </c:pt>
                <c:pt idx="201" formatCode="0.0000000">
                  <c:v>7.9508498474531102</c:v>
                </c:pt>
                <c:pt idx="202" formatCode="0.0000000">
                  <c:v>7.9508498474531102</c:v>
                </c:pt>
                <c:pt idx="203" formatCode="##0.00000">
                  <c:v>8.0123800280363593</c:v>
                </c:pt>
                <c:pt idx="204" formatCode="##0.00000">
                  <c:v>8.0123800280363593</c:v>
                </c:pt>
                <c:pt idx="205" formatCode="##0.00000">
                  <c:v>8.0123800280363593</c:v>
                </c:pt>
                <c:pt idx="206" formatCode="0.0000000">
                  <c:v>8.0739102086196208</c:v>
                </c:pt>
                <c:pt idx="207" formatCode="0.0000000">
                  <c:v>8.1354403892028806</c:v>
                </c:pt>
                <c:pt idx="208" formatCode="0.0000000">
                  <c:v>8.1969705697861404</c:v>
                </c:pt>
                <c:pt idx="209" formatCode="0.0000000">
                  <c:v>8.1969705697861404</c:v>
                </c:pt>
                <c:pt idx="210" formatCode="0.0000000">
                  <c:v>8.1969705697861404</c:v>
                </c:pt>
                <c:pt idx="211" formatCode="0.0000000">
                  <c:v>8.2585007503693806</c:v>
                </c:pt>
                <c:pt idx="212" formatCode="0.0000000">
                  <c:v>8.2585007503693806</c:v>
                </c:pt>
                <c:pt idx="213" formatCode="0.0000000">
                  <c:v>8.3200722263758404</c:v>
                </c:pt>
                <c:pt idx="214" formatCode="0.0000000">
                  <c:v>8.3200722263758404</c:v>
                </c:pt>
                <c:pt idx="215" formatCode="0.0000000">
                  <c:v>8.3200722263758404</c:v>
                </c:pt>
                <c:pt idx="216" formatCode="0.0000000">
                  <c:v>8.3816850810624199</c:v>
                </c:pt>
                <c:pt idx="217" formatCode="0.0000000">
                  <c:v>8.5049107904355701</c:v>
                </c:pt>
                <c:pt idx="218" formatCode="0.0000000">
                  <c:v>8.5665236451221496</c:v>
                </c:pt>
                <c:pt idx="219" formatCode="0.0000000">
                  <c:v>8.6897493544952908</c:v>
                </c:pt>
                <c:pt idx="220" formatCode="0.0000000">
                  <c:v>8.7513622091818597</c:v>
                </c:pt>
                <c:pt idx="221" formatCode="0.0000000">
                  <c:v>8.8129750638684392</c:v>
                </c:pt>
                <c:pt idx="222" formatCode="0.0000000">
                  <c:v>8.8745879185550098</c:v>
                </c:pt>
                <c:pt idx="223" formatCode="0.0000000">
                  <c:v>8.8745879185550098</c:v>
                </c:pt>
                <c:pt idx="224" formatCode="0.0000000">
                  <c:v>8.9362424598821093</c:v>
                </c:pt>
                <c:pt idx="225" formatCode="0.0000000">
                  <c:v>8.9362424598821093</c:v>
                </c:pt>
                <c:pt idx="226" formatCode="0.0000000">
                  <c:v>8.9362424598821093</c:v>
                </c:pt>
                <c:pt idx="227" formatCode="0.0000000">
                  <c:v>8.9362424598821093</c:v>
                </c:pt>
                <c:pt idx="228" formatCode="#0.000000">
                  <c:v>8.9978970012091999</c:v>
                </c:pt>
                <c:pt idx="229" formatCode="#0.000000">
                  <c:v>8.9978970012091999</c:v>
                </c:pt>
                <c:pt idx="230" formatCode="#0.000000">
                  <c:v>8.9978970012091999</c:v>
                </c:pt>
                <c:pt idx="231" formatCode="#0.000000">
                  <c:v>8.9978970012091999</c:v>
                </c:pt>
                <c:pt idx="232" formatCode="0.0000000">
                  <c:v>9.0595515425362905</c:v>
                </c:pt>
                <c:pt idx="233" formatCode="0.0000000">
                  <c:v>9.24451516651758</c:v>
                </c:pt>
                <c:pt idx="234" formatCode="0.0000000">
                  <c:v>9.3061697078446706</c:v>
                </c:pt>
                <c:pt idx="235" formatCode="0.0000000">
                  <c:v>9.3061697078446706</c:v>
                </c:pt>
                <c:pt idx="236" formatCode="0.0000000">
                  <c:v>9.3061697078446706</c:v>
                </c:pt>
                <c:pt idx="237" formatCode="0.0000000">
                  <c:v>9.36782424917177</c:v>
                </c:pt>
                <c:pt idx="238" formatCode="0.0000000">
                  <c:v>9.36782424917177</c:v>
                </c:pt>
                <c:pt idx="239" formatCode="0.0000000">
                  <c:v>9.4294787904988606</c:v>
                </c:pt>
                <c:pt idx="240" formatCode="0.0000000">
                  <c:v>9.4294787904988606</c:v>
                </c:pt>
                <c:pt idx="241" formatCode="0.0000000">
                  <c:v>9.4911333318259494</c:v>
                </c:pt>
                <c:pt idx="242" formatCode="0.0000000">
                  <c:v>9.6144424144801395</c:v>
                </c:pt>
                <c:pt idx="243" formatCode="#0.000000">
                  <c:v>9.6760969558072407</c:v>
                </c:pt>
                <c:pt idx="244" formatCode="#0.000000">
                  <c:v>9.6760969558072407</c:v>
                </c:pt>
                <c:pt idx="245" formatCode="#0.000000">
                  <c:v>9.6760969558072407</c:v>
                </c:pt>
                <c:pt idx="246" formatCode="0.0000000">
                  <c:v>9.7377936108920693</c:v>
                </c:pt>
                <c:pt idx="247" formatCode="0.0000000">
                  <c:v>9.7994902659768997</c:v>
                </c:pt>
                <c:pt idx="248" formatCode="0.0000000">
                  <c:v>9.9845802312313907</c:v>
                </c:pt>
                <c:pt idx="249" formatCode="0.0000000">
                  <c:v>9.9845802312313907</c:v>
                </c:pt>
                <c:pt idx="250" formatCode="#0.000000">
                  <c:v>10.046319202266201</c:v>
                </c:pt>
                <c:pt idx="251" formatCode="#0.000000">
                  <c:v>10.046319202266201</c:v>
                </c:pt>
                <c:pt idx="252" formatCode="#0.000000">
                  <c:v>10.108058173301</c:v>
                </c:pt>
                <c:pt idx="253" formatCode="#0.000000">
                  <c:v>10.108058173301</c:v>
                </c:pt>
                <c:pt idx="254" formatCode="#0.000000">
                  <c:v>10.2316209799357</c:v>
                </c:pt>
                <c:pt idx="255" formatCode="#0.000000">
                  <c:v>10.2316209799357</c:v>
                </c:pt>
                <c:pt idx="256" formatCode="#0.000000">
                  <c:v>10.2316209799357</c:v>
                </c:pt>
                <c:pt idx="257" formatCode="#0.000000">
                  <c:v>10.2316209799357</c:v>
                </c:pt>
                <c:pt idx="258" formatCode="#0.000000">
                  <c:v>10.2316209799357</c:v>
                </c:pt>
                <c:pt idx="259" formatCode="#0.000000">
                  <c:v>10.2934449324288</c:v>
                </c:pt>
                <c:pt idx="260" formatCode="#0.000000">
                  <c:v>10.2934449324288</c:v>
                </c:pt>
                <c:pt idx="261" formatCode="#0.000000">
                  <c:v>10.355268884921999</c:v>
                </c:pt>
                <c:pt idx="262" formatCode="#0.000000">
                  <c:v>10.355268884921999</c:v>
                </c:pt>
                <c:pt idx="263" formatCode="#0.000000">
                  <c:v>10.355268884921999</c:v>
                </c:pt>
                <c:pt idx="264" formatCode="#0.000000">
                  <c:v>10.417092837415099</c:v>
                </c:pt>
                <c:pt idx="265" formatCode="#0.000000">
                  <c:v>10.417092837415099</c:v>
                </c:pt>
                <c:pt idx="266" formatCode="#0.000000">
                  <c:v>10.417092837415099</c:v>
                </c:pt>
                <c:pt idx="267" formatCode="#0.000000">
                  <c:v>10.417092837415099</c:v>
                </c:pt>
                <c:pt idx="268" formatCode="#0.000000">
                  <c:v>10.417092837415099</c:v>
                </c:pt>
                <c:pt idx="269" formatCode="#0.000000">
                  <c:v>10.417092837415099</c:v>
                </c:pt>
                <c:pt idx="270" formatCode="#0.000000">
                  <c:v>10.417092837415099</c:v>
                </c:pt>
                <c:pt idx="271" formatCode="#0.000000">
                  <c:v>10.417092837415099</c:v>
                </c:pt>
                <c:pt idx="272" formatCode="#0.000000">
                  <c:v>10.417092837415099</c:v>
                </c:pt>
                <c:pt idx="273" formatCode="#0.000000">
                  <c:v>10.417092837415099</c:v>
                </c:pt>
                <c:pt idx="274" formatCode="#0.000000">
                  <c:v>10.479002241121099</c:v>
                </c:pt>
                <c:pt idx="275" formatCode="#0.000000">
                  <c:v>10.5409116448271</c:v>
                </c:pt>
                <c:pt idx="276" formatCode="#0.000000">
                  <c:v>10.5409116448271</c:v>
                </c:pt>
                <c:pt idx="277" formatCode="#0.000000">
                  <c:v>10.5409116448271</c:v>
                </c:pt>
                <c:pt idx="278" formatCode="#0.000000">
                  <c:v>10.5409116448271</c:v>
                </c:pt>
                <c:pt idx="279" formatCode="#0.000000">
                  <c:v>10.5409116448271</c:v>
                </c:pt>
                <c:pt idx="280" formatCode="#0.000000">
                  <c:v>10.5409116448271</c:v>
                </c:pt>
                <c:pt idx="281" formatCode="#0.000000">
                  <c:v>10.6648161993357</c:v>
                </c:pt>
                <c:pt idx="282" formatCode="#0.000000">
                  <c:v>10.6648161993357</c:v>
                </c:pt>
                <c:pt idx="283" formatCode="#0.000000">
                  <c:v>10.788806738961901</c:v>
                </c:pt>
                <c:pt idx="284" formatCode="#0.000000">
                  <c:v>10.788806738961901</c:v>
                </c:pt>
                <c:pt idx="285" formatCode="#0.000000">
                  <c:v>10.850802008775</c:v>
                </c:pt>
                <c:pt idx="286" formatCode="#0.000000">
                  <c:v>10.912797278588</c:v>
                </c:pt>
                <c:pt idx="287" formatCode="#0.000000">
                  <c:v>10.9747925484011</c:v>
                </c:pt>
                <c:pt idx="288" formatCode="#0.000000">
                  <c:v>11.036787818214201</c:v>
                </c:pt>
                <c:pt idx="289" formatCode="#0.000000">
                  <c:v>11.0987830880273</c:v>
                </c:pt>
                <c:pt idx="290" formatCode="#0.000000">
                  <c:v>11.1607783578404</c:v>
                </c:pt>
                <c:pt idx="291" formatCode="#0.000000">
                  <c:v>11.1607783578404</c:v>
                </c:pt>
                <c:pt idx="292" formatCode="#0.000000">
                  <c:v>11.222816920439699</c:v>
                </c:pt>
                <c:pt idx="293" formatCode="#0.000000">
                  <c:v>11.284855483038999</c:v>
                </c:pt>
                <c:pt idx="294" formatCode="#0.000000">
                  <c:v>11.284855483038999</c:v>
                </c:pt>
                <c:pt idx="295" formatCode="#0.000000">
                  <c:v>11.284855483038999</c:v>
                </c:pt>
                <c:pt idx="296" formatCode="#0.000000">
                  <c:v>11.284855483038999</c:v>
                </c:pt>
                <c:pt idx="297" formatCode="#0.000000">
                  <c:v>11.4090194361768</c:v>
                </c:pt>
                <c:pt idx="298" formatCode="#0.000000">
                  <c:v>11.4090194361768</c:v>
                </c:pt>
                <c:pt idx="299" formatCode="#0.000000">
                  <c:v>11.533183389314599</c:v>
                </c:pt>
                <c:pt idx="300" formatCode="#0.000000">
                  <c:v>11.595265365883501</c:v>
                </c:pt>
                <c:pt idx="301" formatCode="#0.000000">
                  <c:v>11.595265365883501</c:v>
                </c:pt>
                <c:pt idx="302" formatCode="#0.000000">
                  <c:v>11.595265365883501</c:v>
                </c:pt>
                <c:pt idx="303" formatCode="#0.000000">
                  <c:v>11.595265365883501</c:v>
                </c:pt>
                <c:pt idx="304" formatCode="#0.000000">
                  <c:v>11.595265365883501</c:v>
                </c:pt>
                <c:pt idx="305" formatCode="#0.000000">
                  <c:v>11.6573473424524</c:v>
                </c:pt>
                <c:pt idx="306" formatCode="#0.000000">
                  <c:v>11.6573473424524</c:v>
                </c:pt>
                <c:pt idx="307" formatCode="#0.000000">
                  <c:v>11.781511295590199</c:v>
                </c:pt>
                <c:pt idx="308" formatCode="#0.000000">
                  <c:v>11.781511295590199</c:v>
                </c:pt>
                <c:pt idx="309" formatCode="#0.000000">
                  <c:v>11.905675248728</c:v>
                </c:pt>
                <c:pt idx="310" formatCode="#0.000000">
                  <c:v>11.905675248728</c:v>
                </c:pt>
                <c:pt idx="311" formatCode="#0.000000">
                  <c:v>12.0298392018658</c:v>
                </c:pt>
                <c:pt idx="312" formatCode="#0.000000">
                  <c:v>12.091921178434699</c:v>
                </c:pt>
                <c:pt idx="313" formatCode="#0.000000">
                  <c:v>12.154003155003601</c:v>
                </c:pt>
                <c:pt idx="314" formatCode="#0.000000">
                  <c:v>12.2160851315725</c:v>
                </c:pt>
                <c:pt idx="315" formatCode="#0.000000">
                  <c:v>12.2781671081414</c:v>
                </c:pt>
                <c:pt idx="316" formatCode="#0.000000">
                  <c:v>12.2781671081414</c:v>
                </c:pt>
                <c:pt idx="317" formatCode="#0.000000">
                  <c:v>12.2781671081414</c:v>
                </c:pt>
                <c:pt idx="318" formatCode="#0.000000">
                  <c:v>12.2781671081414</c:v>
                </c:pt>
                <c:pt idx="319" formatCode="#0.000000">
                  <c:v>12.2781671081414</c:v>
                </c:pt>
                <c:pt idx="320" formatCode="#0.000000">
                  <c:v>12.340293052115801</c:v>
                </c:pt>
                <c:pt idx="321" formatCode="#0.000000">
                  <c:v>12.340293052115801</c:v>
                </c:pt>
                <c:pt idx="322" formatCode="#0.000000">
                  <c:v>12.4024630570434</c:v>
                </c:pt>
                <c:pt idx="323" formatCode="#0.000000">
                  <c:v>12.4024630570434</c:v>
                </c:pt>
                <c:pt idx="324" formatCode="#0.000000">
                  <c:v>12.4024630570434</c:v>
                </c:pt>
                <c:pt idx="325" formatCode="#0.000000">
                  <c:v>12.4024630570434</c:v>
                </c:pt>
                <c:pt idx="326" formatCode="#0.000000">
                  <c:v>12.4024630570434</c:v>
                </c:pt>
                <c:pt idx="327" formatCode="#0.000000">
                  <c:v>12.4024630570434</c:v>
                </c:pt>
                <c:pt idx="328" formatCode="##0.00000">
                  <c:v>12.5269798117597</c:v>
                </c:pt>
                <c:pt idx="329" formatCode="#0.000000">
                  <c:v>12.5892381891179</c:v>
                </c:pt>
                <c:pt idx="330" formatCode="#0.000000">
                  <c:v>12.5892381891179</c:v>
                </c:pt>
                <c:pt idx="331" formatCode="#0.000000">
                  <c:v>12.5892381891179</c:v>
                </c:pt>
                <c:pt idx="332" formatCode="#0.000000">
                  <c:v>12.5892381891179</c:v>
                </c:pt>
                <c:pt idx="333" formatCode="#0.000000">
                  <c:v>12.6514965664761</c:v>
                </c:pt>
                <c:pt idx="334" formatCode="#0.000000">
                  <c:v>12.7137549438342</c:v>
                </c:pt>
                <c:pt idx="335" formatCode="#0.000000">
                  <c:v>12.7137549438342</c:v>
                </c:pt>
                <c:pt idx="336" formatCode="#0.000000">
                  <c:v>12.7137549438342</c:v>
                </c:pt>
                <c:pt idx="337" formatCode="#0.000000">
                  <c:v>12.7760133211924</c:v>
                </c:pt>
                <c:pt idx="338" formatCode="#0.000000">
                  <c:v>12.7760133211924</c:v>
                </c:pt>
                <c:pt idx="339" formatCode="#0.000000">
                  <c:v>12.9006190164479</c:v>
                </c:pt>
                <c:pt idx="340" formatCode="#0.000000">
                  <c:v>12.9006190164479</c:v>
                </c:pt>
                <c:pt idx="341" formatCode="#0.000000">
                  <c:v>12.9006190164479</c:v>
                </c:pt>
                <c:pt idx="342" formatCode="#0.000000">
                  <c:v>12.9629218640756</c:v>
                </c:pt>
                <c:pt idx="343" formatCode="#0.000000">
                  <c:v>13.0252247117033</c:v>
                </c:pt>
                <c:pt idx="344" formatCode="#0.000000">
                  <c:v>13.0252247117033</c:v>
                </c:pt>
                <c:pt idx="345" formatCode="#0.000000">
                  <c:v>13.0252247117033</c:v>
                </c:pt>
                <c:pt idx="346" formatCode="#0.000000">
                  <c:v>13.0252247117033</c:v>
                </c:pt>
                <c:pt idx="347" formatCode="#0.000000">
                  <c:v>13.0252247117033</c:v>
                </c:pt>
                <c:pt idx="348" formatCode="#0.000000">
                  <c:v>13.0252247117033</c:v>
                </c:pt>
                <c:pt idx="349" formatCode="#0.000000">
                  <c:v>13.0252247117033</c:v>
                </c:pt>
                <c:pt idx="350" formatCode="#0.000000">
                  <c:v>13.0875722208705</c:v>
                </c:pt>
                <c:pt idx="351" formatCode="#0.000000">
                  <c:v>13.0875722208705</c:v>
                </c:pt>
                <c:pt idx="352" formatCode="#0.000000">
                  <c:v>13.0875722208705</c:v>
                </c:pt>
                <c:pt idx="353" formatCode="#0.000000">
                  <c:v>13.0875722208705</c:v>
                </c:pt>
                <c:pt idx="354" formatCode="#0.000000">
                  <c:v>13.0875722208705</c:v>
                </c:pt>
                <c:pt idx="355" formatCode="#0.000000">
                  <c:v>13.0875722208705</c:v>
                </c:pt>
                <c:pt idx="356" formatCode="#0.000000">
                  <c:v>13.0875722208705</c:v>
                </c:pt>
                <c:pt idx="357" formatCode="#0.000000">
                  <c:v>13.0875722208705</c:v>
                </c:pt>
                <c:pt idx="358" formatCode="#0.000000">
                  <c:v>13.0875722208705</c:v>
                </c:pt>
                <c:pt idx="359" formatCode="#0.000000">
                  <c:v>13.0875722208705</c:v>
                </c:pt>
                <c:pt idx="360" formatCode="#0.000000">
                  <c:v>13.0875722208705</c:v>
                </c:pt>
                <c:pt idx="361" formatCode="#0.000000">
                  <c:v>13.1500991473303</c:v>
                </c:pt>
                <c:pt idx="362" formatCode="#0.000000">
                  <c:v>13.1500991473303</c:v>
                </c:pt>
                <c:pt idx="363" formatCode="#0.000000">
                  <c:v>13.1500991473303</c:v>
                </c:pt>
                <c:pt idx="364" formatCode="#0.000000">
                  <c:v>13.275333323037099</c:v>
                </c:pt>
                <c:pt idx="365" formatCode="#0.000000">
                  <c:v>13.275333323037099</c:v>
                </c:pt>
                <c:pt idx="366" formatCode="#0.000000">
                  <c:v>13.275333323037099</c:v>
                </c:pt>
                <c:pt idx="367" formatCode="#0.000000">
                  <c:v>13.275333323037099</c:v>
                </c:pt>
                <c:pt idx="368" formatCode="#0.000000">
                  <c:v>13.275333323037099</c:v>
                </c:pt>
                <c:pt idx="369" formatCode="#0.000000">
                  <c:v>13.275333323037099</c:v>
                </c:pt>
                <c:pt idx="370" formatCode="#0.000000">
                  <c:v>13.275333323037099</c:v>
                </c:pt>
                <c:pt idx="371" formatCode="#0.000000">
                  <c:v>13.275333323037099</c:v>
                </c:pt>
                <c:pt idx="372" formatCode="#0.000000">
                  <c:v>13.275333323037099</c:v>
                </c:pt>
                <c:pt idx="373" formatCode="#0.000000">
                  <c:v>13.275333323037099</c:v>
                </c:pt>
                <c:pt idx="374" formatCode="#0.000000">
                  <c:v>13.275333323037099</c:v>
                </c:pt>
                <c:pt idx="375" formatCode="#0.000000">
                  <c:v>13.275333323037099</c:v>
                </c:pt>
                <c:pt idx="376" formatCode="#0.000000">
                  <c:v>13.275333323037099</c:v>
                </c:pt>
                <c:pt idx="377" formatCode="#0.000000">
                  <c:v>13.275333323037099</c:v>
                </c:pt>
                <c:pt idx="378" formatCode="#0.000000">
                  <c:v>13.275333323037099</c:v>
                </c:pt>
                <c:pt idx="379" formatCode="#0.000000">
                  <c:v>13.275333323037099</c:v>
                </c:pt>
                <c:pt idx="380" formatCode="#0.000000">
                  <c:v>13.275333323037099</c:v>
                </c:pt>
                <c:pt idx="381" formatCode="#0.000000">
                  <c:v>13.275333323037099</c:v>
                </c:pt>
                <c:pt idx="382" formatCode="#0.000000">
                  <c:v>13.275333323037099</c:v>
                </c:pt>
                <c:pt idx="383" formatCode="#0.000000">
                  <c:v>13.275333323037099</c:v>
                </c:pt>
                <c:pt idx="384" formatCode="#0.000000">
                  <c:v>13.275333323037099</c:v>
                </c:pt>
                <c:pt idx="385" formatCode="#0.000000">
                  <c:v>13.338728547216199</c:v>
                </c:pt>
                <c:pt idx="386" formatCode="#0.000000">
                  <c:v>13.338728547216199</c:v>
                </c:pt>
                <c:pt idx="387" formatCode="#0.000000">
                  <c:v>13.338728547216199</c:v>
                </c:pt>
                <c:pt idx="388" formatCode="#0.000000">
                  <c:v>13.338728547216199</c:v>
                </c:pt>
                <c:pt idx="389" formatCode="#0.000000">
                  <c:v>13.338728547216199</c:v>
                </c:pt>
                <c:pt idx="390" formatCode="#0.000000">
                  <c:v>13.338728547216199</c:v>
                </c:pt>
                <c:pt idx="391" formatCode="#0.000000">
                  <c:v>13.338728547216199</c:v>
                </c:pt>
                <c:pt idx="392" formatCode="#0.000000">
                  <c:v>13.338728547216199</c:v>
                </c:pt>
                <c:pt idx="393" formatCode="#0.000000">
                  <c:v>13.338728547216199</c:v>
                </c:pt>
                <c:pt idx="394" formatCode="#0.000000">
                  <c:v>13.338728547216199</c:v>
                </c:pt>
                <c:pt idx="395" formatCode="#0.000000">
                  <c:v>13.338728547216199</c:v>
                </c:pt>
                <c:pt idx="396" formatCode="#0.000000">
                  <c:v>13.338728547216199</c:v>
                </c:pt>
                <c:pt idx="397" formatCode="#0.000000">
                  <c:v>13.338728547216199</c:v>
                </c:pt>
                <c:pt idx="398" formatCode="#0.000000">
                  <c:v>13.338728547216199</c:v>
                </c:pt>
                <c:pt idx="399" formatCode="#0.000000">
                  <c:v>13.338728547216199</c:v>
                </c:pt>
                <c:pt idx="400" formatCode="#0.000000">
                  <c:v>13.338728547216199</c:v>
                </c:pt>
                <c:pt idx="401" formatCode="#0.000000">
                  <c:v>13.338728547216199</c:v>
                </c:pt>
                <c:pt idx="402" formatCode="#0.000000">
                  <c:v>13.338728547216199</c:v>
                </c:pt>
                <c:pt idx="403" formatCode="#0.000000">
                  <c:v>13.338728547216199</c:v>
                </c:pt>
                <c:pt idx="404" formatCode="#0.000000">
                  <c:v>13.338728547216199</c:v>
                </c:pt>
                <c:pt idx="405" formatCode="#0.000000">
                  <c:v>13.338728547216199</c:v>
                </c:pt>
                <c:pt idx="406" formatCode="#0.000000">
                  <c:v>13.338728547216199</c:v>
                </c:pt>
                <c:pt idx="407" formatCode="##0.00000">
                  <c:v>13.4029696676408</c:v>
                </c:pt>
                <c:pt idx="408" formatCode="##0.00000">
                  <c:v>13.4029696676408</c:v>
                </c:pt>
                <c:pt idx="409" formatCode="##0.00000">
                  <c:v>13.4029696676408</c:v>
                </c:pt>
                <c:pt idx="410" formatCode="##0.00000">
                  <c:v>13.4029696676408</c:v>
                </c:pt>
                <c:pt idx="411" formatCode="#0.000000">
                  <c:v>13.4673062429249</c:v>
                </c:pt>
                <c:pt idx="412" formatCode="#0.000000">
                  <c:v>13.4673062429249</c:v>
                </c:pt>
                <c:pt idx="413" formatCode="#0.000000">
                  <c:v>13.4673062429249</c:v>
                </c:pt>
                <c:pt idx="414" formatCode="#0.000000">
                  <c:v>13.4673062429249</c:v>
                </c:pt>
                <c:pt idx="415" formatCode="#0.000000">
                  <c:v>13.4673062429249</c:v>
                </c:pt>
                <c:pt idx="416" formatCode="#0.000000">
                  <c:v>13.4673062429249</c:v>
                </c:pt>
                <c:pt idx="417" formatCode="#0.000000">
                  <c:v>13.4673062429249</c:v>
                </c:pt>
                <c:pt idx="418" formatCode="#0.000000">
                  <c:v>13.4673062429249</c:v>
                </c:pt>
                <c:pt idx="419" formatCode="#0.000000">
                  <c:v>13.4673062429249</c:v>
                </c:pt>
                <c:pt idx="420" formatCode="#0.000000">
                  <c:v>13.4673062429249</c:v>
                </c:pt>
                <c:pt idx="421" formatCode="#0.000000">
                  <c:v>13.4673062429249</c:v>
                </c:pt>
                <c:pt idx="422" formatCode="#0.000000">
                  <c:v>13.4673062429249</c:v>
                </c:pt>
                <c:pt idx="423" formatCode="#0.000000">
                  <c:v>13.4673062429249</c:v>
                </c:pt>
                <c:pt idx="424" formatCode="#0.000000">
                  <c:v>13.4673062429249</c:v>
                </c:pt>
                <c:pt idx="425" formatCode="#0.000000">
                  <c:v>13.4673062429249</c:v>
                </c:pt>
                <c:pt idx="426" formatCode="#0.000000">
                  <c:v>13.4673062429249</c:v>
                </c:pt>
                <c:pt idx="427" formatCode="#0.000000">
                  <c:v>13.4673062429249</c:v>
                </c:pt>
                <c:pt idx="428" formatCode="#0.000000">
                  <c:v>13.4673062429249</c:v>
                </c:pt>
                <c:pt idx="429" formatCode="#0.000000">
                  <c:v>13.4673062429249</c:v>
                </c:pt>
                <c:pt idx="430" formatCode="#0.000000">
                  <c:v>13.53241737442</c:v>
                </c:pt>
                <c:pt idx="431" formatCode="#0.000000">
                  <c:v>13.53241737442</c:v>
                </c:pt>
                <c:pt idx="432" formatCode="#0.000000">
                  <c:v>13.53241737442</c:v>
                </c:pt>
                <c:pt idx="433" formatCode="#0.000000">
                  <c:v>13.53241737442</c:v>
                </c:pt>
                <c:pt idx="434" formatCode="#0.000000">
                  <c:v>13.53241737442</c:v>
                </c:pt>
                <c:pt idx="435" formatCode="#0.000000">
                  <c:v>13.53241737442</c:v>
                </c:pt>
                <c:pt idx="436" formatCode="#0.000000">
                  <c:v>13.6627377702385</c:v>
                </c:pt>
                <c:pt idx="437" formatCode="#0.000000">
                  <c:v>13.6627377702385</c:v>
                </c:pt>
                <c:pt idx="438" formatCode="#0.000000">
                  <c:v>13.6627377702385</c:v>
                </c:pt>
                <c:pt idx="439" formatCode="#0.000000">
                  <c:v>13.6627377702385</c:v>
                </c:pt>
                <c:pt idx="440" formatCode="#0.000000">
                  <c:v>13.6627377702385</c:v>
                </c:pt>
                <c:pt idx="441" formatCode="#0.000000">
                  <c:v>13.6627377702385</c:v>
                </c:pt>
                <c:pt idx="442" formatCode="#0.000000">
                  <c:v>13.6627377702385</c:v>
                </c:pt>
                <c:pt idx="443" formatCode="#0.000000">
                  <c:v>13.6627377702385</c:v>
                </c:pt>
                <c:pt idx="444" formatCode="#0.000000">
                  <c:v>13.6627377702385</c:v>
                </c:pt>
                <c:pt idx="445" formatCode="#0.000000">
                  <c:v>13.6627377702385</c:v>
                </c:pt>
                <c:pt idx="446" formatCode="#0.000000">
                  <c:v>13.6627377702385</c:v>
                </c:pt>
                <c:pt idx="447" formatCode="#0.000000">
                  <c:v>13.6627377702385</c:v>
                </c:pt>
                <c:pt idx="448" formatCode="#0.000000">
                  <c:v>13.6627377702385</c:v>
                </c:pt>
                <c:pt idx="449" formatCode="#0.000000">
                  <c:v>13.6627377702385</c:v>
                </c:pt>
                <c:pt idx="450" formatCode="#0.000000">
                  <c:v>13.6627377702385</c:v>
                </c:pt>
                <c:pt idx="451" formatCode="#0.000000">
                  <c:v>13.6627377702385</c:v>
                </c:pt>
                <c:pt idx="452" formatCode="#0.000000">
                  <c:v>13.6627377702385</c:v>
                </c:pt>
                <c:pt idx="453" formatCode="#0.000000">
                  <c:v>13.6627377702385</c:v>
                </c:pt>
                <c:pt idx="454" formatCode="#0.000000">
                  <c:v>13.6627377702385</c:v>
                </c:pt>
                <c:pt idx="455" formatCode="#0.000000">
                  <c:v>13.6627377702385</c:v>
                </c:pt>
                <c:pt idx="456" formatCode="#0.000000">
                  <c:v>13.6627377702385</c:v>
                </c:pt>
                <c:pt idx="457" formatCode="#0.000000">
                  <c:v>13.6627377702385</c:v>
                </c:pt>
                <c:pt idx="458" formatCode="#0.000000">
                  <c:v>13.6627377702385</c:v>
                </c:pt>
                <c:pt idx="459" formatCode="#0.000000">
                  <c:v>13.6627377702385</c:v>
                </c:pt>
                <c:pt idx="460" formatCode="#0.000000">
                  <c:v>13.728947327163199</c:v>
                </c:pt>
                <c:pt idx="461" formatCode="#0.000000">
                  <c:v>13.728947327163199</c:v>
                </c:pt>
                <c:pt idx="462" formatCode="#0.000000">
                  <c:v>13.728947327163199</c:v>
                </c:pt>
                <c:pt idx="463" formatCode="#0.000000">
                  <c:v>13.728947327163199</c:v>
                </c:pt>
                <c:pt idx="464" formatCode="#0.000000">
                  <c:v>13.728947327163199</c:v>
                </c:pt>
                <c:pt idx="465" formatCode="#0.000000">
                  <c:v>13.728947327163199</c:v>
                </c:pt>
                <c:pt idx="466" formatCode="#0.000000">
                  <c:v>13.728947327163199</c:v>
                </c:pt>
                <c:pt idx="467" formatCode="#0.000000">
                  <c:v>13.728947327163199</c:v>
                </c:pt>
                <c:pt idx="468" formatCode="#0.000000">
                  <c:v>13.79546317348</c:v>
                </c:pt>
                <c:pt idx="469" formatCode="#0.000000">
                  <c:v>13.79546317348</c:v>
                </c:pt>
                <c:pt idx="470" formatCode="#0.000000">
                  <c:v>13.79546317348</c:v>
                </c:pt>
                <c:pt idx="471" formatCode="#0.000000">
                  <c:v>13.79546317348</c:v>
                </c:pt>
                <c:pt idx="472" formatCode="#0.000000">
                  <c:v>13.79546317348</c:v>
                </c:pt>
                <c:pt idx="473" formatCode="#0.000000">
                  <c:v>13.79546317348</c:v>
                </c:pt>
                <c:pt idx="474" formatCode="#0.000000">
                  <c:v>13.79546317348</c:v>
                </c:pt>
                <c:pt idx="475" formatCode="#0.000000">
                  <c:v>13.79546317348</c:v>
                </c:pt>
                <c:pt idx="476" formatCode="#0.000000">
                  <c:v>13.79546317348</c:v>
                </c:pt>
                <c:pt idx="477" formatCode="#0.000000">
                  <c:v>13.79546317348</c:v>
                </c:pt>
                <c:pt idx="478" formatCode="#0.000000">
                  <c:v>13.79546317348</c:v>
                </c:pt>
                <c:pt idx="479" formatCode="#0.000000">
                  <c:v>13.79546317348</c:v>
                </c:pt>
                <c:pt idx="480" formatCode="#0.000000">
                  <c:v>13.79546317348</c:v>
                </c:pt>
                <c:pt idx="481" formatCode="#0.000000">
                  <c:v>13.79546317348</c:v>
                </c:pt>
                <c:pt idx="482" formatCode="#0.000000">
                  <c:v>13.79546317348</c:v>
                </c:pt>
                <c:pt idx="483" formatCode="#0.000000">
                  <c:v>13.79546317348</c:v>
                </c:pt>
                <c:pt idx="484" formatCode="#0.000000">
                  <c:v>13.79546317348</c:v>
                </c:pt>
                <c:pt idx="485" formatCode="#0.000000">
                  <c:v>13.79546317348</c:v>
                </c:pt>
                <c:pt idx="486" formatCode="#0.000000">
                  <c:v>13.79546317348</c:v>
                </c:pt>
                <c:pt idx="487" formatCode="#0.000000">
                  <c:v>13.79546317348</c:v>
                </c:pt>
                <c:pt idx="488" formatCode="#0.000000">
                  <c:v>13.862863124087101</c:v>
                </c:pt>
                <c:pt idx="489" formatCode="#0.000000">
                  <c:v>13.862863124087101</c:v>
                </c:pt>
                <c:pt idx="490" formatCode="#0.000000">
                  <c:v>13.862863124087101</c:v>
                </c:pt>
                <c:pt idx="491" formatCode="#0.000000">
                  <c:v>13.862863124087101</c:v>
                </c:pt>
                <c:pt idx="492" formatCode="#0.000000">
                  <c:v>13.862863124087101</c:v>
                </c:pt>
                <c:pt idx="493" formatCode="#0.000000">
                  <c:v>13.862863124087101</c:v>
                </c:pt>
                <c:pt idx="494" formatCode="#0.000000">
                  <c:v>13.862863124087101</c:v>
                </c:pt>
                <c:pt idx="495" formatCode="#0.000000">
                  <c:v>13.862863124087101</c:v>
                </c:pt>
                <c:pt idx="496" formatCode="#0.000000">
                  <c:v>13.862863124087101</c:v>
                </c:pt>
                <c:pt idx="497" formatCode="#0.000000">
                  <c:v>13.862863124087101</c:v>
                </c:pt>
                <c:pt idx="498" formatCode="#0.000000">
                  <c:v>13.862863124087101</c:v>
                </c:pt>
                <c:pt idx="499" formatCode="#0.000000">
                  <c:v>13.862863124087101</c:v>
                </c:pt>
                <c:pt idx="500" formatCode="#0.000000">
                  <c:v>13.862863124087101</c:v>
                </c:pt>
                <c:pt idx="501" formatCode="#0.000000">
                  <c:v>13.862863124087101</c:v>
                </c:pt>
                <c:pt idx="502" formatCode="#0.000000">
                  <c:v>13.862863124087101</c:v>
                </c:pt>
                <c:pt idx="503" formatCode="#0.000000">
                  <c:v>13.862863124087101</c:v>
                </c:pt>
                <c:pt idx="504" formatCode="#0.000000">
                  <c:v>13.9309019367853</c:v>
                </c:pt>
                <c:pt idx="505" formatCode="#0.000000">
                  <c:v>13.9309019367853</c:v>
                </c:pt>
                <c:pt idx="506" formatCode="#0.000000">
                  <c:v>13.9309019367853</c:v>
                </c:pt>
                <c:pt idx="507" formatCode="#0.000000">
                  <c:v>13.9309019367853</c:v>
                </c:pt>
                <c:pt idx="508" formatCode="#0.000000">
                  <c:v>13.9309019367853</c:v>
                </c:pt>
                <c:pt idx="509" formatCode="#0.000000">
                  <c:v>13.9309019367853</c:v>
                </c:pt>
                <c:pt idx="510" formatCode="#0.000000">
                  <c:v>13.9309019367853</c:v>
                </c:pt>
                <c:pt idx="511" formatCode="#0.000000">
                  <c:v>13.9309019367853</c:v>
                </c:pt>
                <c:pt idx="512" formatCode="#0.000000">
                  <c:v>13.9309019367853</c:v>
                </c:pt>
                <c:pt idx="513" formatCode="#0.000000">
                  <c:v>13.9309019367853</c:v>
                </c:pt>
                <c:pt idx="514" formatCode="#0.000000">
                  <c:v>13.9309019367853</c:v>
                </c:pt>
                <c:pt idx="515" formatCode="#0.000000">
                  <c:v>13.9309019367853</c:v>
                </c:pt>
                <c:pt idx="516" formatCode="#0.000000">
                  <c:v>13.9309019367853</c:v>
                </c:pt>
                <c:pt idx="517" formatCode="#0.000000">
                  <c:v>13.9309019367853</c:v>
                </c:pt>
                <c:pt idx="518" formatCode="#0.000000">
                  <c:v>13.9309019367853</c:v>
                </c:pt>
                <c:pt idx="519" formatCode="#0.000000">
                  <c:v>13.9309019367853</c:v>
                </c:pt>
                <c:pt idx="520" formatCode="#0.000000">
                  <c:v>13.9309019367853</c:v>
                </c:pt>
                <c:pt idx="521" formatCode="#0.000000">
                  <c:v>13.9309019367853</c:v>
                </c:pt>
                <c:pt idx="522" formatCode="#0.000000">
                  <c:v>13.9309019367853</c:v>
                </c:pt>
                <c:pt idx="523" formatCode="#0.000000">
                  <c:v>13.9309019367853</c:v>
                </c:pt>
                <c:pt idx="524" formatCode="#0.000000">
                  <c:v>13.9309019367853</c:v>
                </c:pt>
                <c:pt idx="525" formatCode="#0.000000">
                  <c:v>13.9309019367853</c:v>
                </c:pt>
                <c:pt idx="526" formatCode="#0.000000">
                  <c:v>13.9309019367853</c:v>
                </c:pt>
                <c:pt idx="527" formatCode="#0.000000">
                  <c:v>13.9309019367853</c:v>
                </c:pt>
                <c:pt idx="528" formatCode="#0.000000">
                  <c:v>13.9309019367853</c:v>
                </c:pt>
                <c:pt idx="529" formatCode="#0.000000">
                  <c:v>13.9309019367853</c:v>
                </c:pt>
                <c:pt idx="530" formatCode="#0.000000">
                  <c:v>13.9309019367853</c:v>
                </c:pt>
                <c:pt idx="531" formatCode="#0.000000">
                  <c:v>13.9309019367853</c:v>
                </c:pt>
                <c:pt idx="532" formatCode="#0.000000">
                  <c:v>13.9309019367853</c:v>
                </c:pt>
                <c:pt idx="533" formatCode="#0.000000">
                  <c:v>13.9309019367853</c:v>
                </c:pt>
                <c:pt idx="534" formatCode="#0.000000">
                  <c:v>13.9309019367853</c:v>
                </c:pt>
                <c:pt idx="535" formatCode="#0.000000">
                  <c:v>13.9309019367853</c:v>
                </c:pt>
                <c:pt idx="536" formatCode="#0.000000">
                  <c:v>13.9309019367853</c:v>
                </c:pt>
                <c:pt idx="537" formatCode="#0.000000">
                  <c:v>13.9309019367853</c:v>
                </c:pt>
                <c:pt idx="538" formatCode="#0.000000">
                  <c:v>13.9309019367853</c:v>
                </c:pt>
                <c:pt idx="539" formatCode="#0.000000">
                  <c:v>13.9309019367853</c:v>
                </c:pt>
                <c:pt idx="540" formatCode="#0.000000">
                  <c:v>14.000480835785501</c:v>
                </c:pt>
                <c:pt idx="541" formatCode="#0.000000">
                  <c:v>14.000480835785501</c:v>
                </c:pt>
                <c:pt idx="542" formatCode="#0.000000">
                  <c:v>14.000480835785501</c:v>
                </c:pt>
                <c:pt idx="543" formatCode="#0.000000">
                  <c:v>14.000480835785501</c:v>
                </c:pt>
                <c:pt idx="544" formatCode="#0.000000">
                  <c:v>14.0701160739751</c:v>
                </c:pt>
                <c:pt idx="545" formatCode="#0.000000">
                  <c:v>14.0701160739751</c:v>
                </c:pt>
                <c:pt idx="546" formatCode="#0.000000">
                  <c:v>14.0701160739751</c:v>
                </c:pt>
                <c:pt idx="547" formatCode="#0.000000">
                  <c:v>14.0701160739751</c:v>
                </c:pt>
                <c:pt idx="548" formatCode="#0.000000">
                  <c:v>14.0701160739751</c:v>
                </c:pt>
                <c:pt idx="549" formatCode="#0.000000">
                  <c:v>14.0701160739751</c:v>
                </c:pt>
                <c:pt idx="550" formatCode="#0.000000">
                  <c:v>14.0701160739751</c:v>
                </c:pt>
                <c:pt idx="551" formatCode="#0.000000">
                  <c:v>14.0701160739751</c:v>
                </c:pt>
                <c:pt idx="552" formatCode="#0.000000">
                  <c:v>14.0701160739751</c:v>
                </c:pt>
                <c:pt idx="553" formatCode="#0.000000">
                  <c:v>14.0701160739751</c:v>
                </c:pt>
                <c:pt idx="554" formatCode="#0.000000">
                  <c:v>14.0701160739751</c:v>
                </c:pt>
                <c:pt idx="555" formatCode="#0.000000">
                  <c:v>14.0701160739751</c:v>
                </c:pt>
                <c:pt idx="556" formatCode="#0.000000">
                  <c:v>14.0701160739751</c:v>
                </c:pt>
                <c:pt idx="557" formatCode="#0.000000">
                  <c:v>14.0701160739751</c:v>
                </c:pt>
                <c:pt idx="558" formatCode="#0.000000">
                  <c:v>14.0701160739751</c:v>
                </c:pt>
                <c:pt idx="559" formatCode="#0.000000">
                  <c:v>14.0701160739751</c:v>
                </c:pt>
                <c:pt idx="560" formatCode="#0.000000">
                  <c:v>14.0701160739751</c:v>
                </c:pt>
                <c:pt idx="561" formatCode="#0.000000">
                  <c:v>14.0701160739751</c:v>
                </c:pt>
                <c:pt idx="562" formatCode="#0.000000">
                  <c:v>14.0701160739751</c:v>
                </c:pt>
                <c:pt idx="563" formatCode="#0.000000">
                  <c:v>14.0701160739751</c:v>
                </c:pt>
                <c:pt idx="564" formatCode="#0.000000">
                  <c:v>14.0701160739751</c:v>
                </c:pt>
                <c:pt idx="565" formatCode="#0.000000">
                  <c:v>14.0701160739751</c:v>
                </c:pt>
                <c:pt idx="566" formatCode="#0.000000">
                  <c:v>14.0701160739751</c:v>
                </c:pt>
                <c:pt idx="567" formatCode="#0.000000">
                  <c:v>14.0701160739751</c:v>
                </c:pt>
                <c:pt idx="568" formatCode="#0.000000">
                  <c:v>14.14107386417</c:v>
                </c:pt>
                <c:pt idx="569" formatCode="#0.000000">
                  <c:v>14.14107386417</c:v>
                </c:pt>
                <c:pt idx="570" formatCode="#0.000000">
                  <c:v>14.14107386417</c:v>
                </c:pt>
                <c:pt idx="571" formatCode="#0.000000">
                  <c:v>14.14107386417</c:v>
                </c:pt>
                <c:pt idx="572" formatCode="#0.000000">
                  <c:v>14.14107386417</c:v>
                </c:pt>
                <c:pt idx="573" formatCode="#0.000000">
                  <c:v>14.14107386417</c:v>
                </c:pt>
                <c:pt idx="574" formatCode="#0.000000">
                  <c:v>14.14107386417</c:v>
                </c:pt>
                <c:pt idx="575" formatCode="#0.000000">
                  <c:v>14.14107386417</c:v>
                </c:pt>
                <c:pt idx="576" formatCode="#0.000000">
                  <c:v>14.14107386417</c:v>
                </c:pt>
                <c:pt idx="577" formatCode="#0.000000">
                  <c:v>14.14107386417</c:v>
                </c:pt>
                <c:pt idx="578" formatCode="#0.000000">
                  <c:v>14.14107386417</c:v>
                </c:pt>
                <c:pt idx="579" formatCode="#0.000000">
                  <c:v>14.14107386417</c:v>
                </c:pt>
                <c:pt idx="580" formatCode="#0.000000">
                  <c:v>14.14107386417</c:v>
                </c:pt>
                <c:pt idx="581" formatCode="#0.000000">
                  <c:v>14.14107386417</c:v>
                </c:pt>
                <c:pt idx="582" formatCode="#0.000000">
                  <c:v>14.14107386417</c:v>
                </c:pt>
                <c:pt idx="583" formatCode="#0.000000">
                  <c:v>14.14107386417</c:v>
                </c:pt>
                <c:pt idx="584" formatCode="#0.000000">
                  <c:v>14.14107386417</c:v>
                </c:pt>
                <c:pt idx="585" formatCode="#0.000000">
                  <c:v>14.14107386417</c:v>
                </c:pt>
                <c:pt idx="586" formatCode="#0.000000">
                  <c:v>14.14107386417</c:v>
                </c:pt>
                <c:pt idx="587" formatCode="#0.000000">
                  <c:v>14.14107386417</c:v>
                </c:pt>
                <c:pt idx="588" formatCode="#0.000000">
                  <c:v>14.14107386417</c:v>
                </c:pt>
                <c:pt idx="589" formatCode="#0.000000">
                  <c:v>14.14107386417</c:v>
                </c:pt>
                <c:pt idx="590" formatCode="#0.000000">
                  <c:v>14.14107386417</c:v>
                </c:pt>
                <c:pt idx="591" formatCode="#0.000000">
                  <c:v>14.14107386417</c:v>
                </c:pt>
                <c:pt idx="592" formatCode="#0.000000">
                  <c:v>14.2128022903487</c:v>
                </c:pt>
                <c:pt idx="593" formatCode="#0.000000">
                  <c:v>14.2128022903487</c:v>
                </c:pt>
                <c:pt idx="594" formatCode="#0.000000">
                  <c:v>14.2128022903487</c:v>
                </c:pt>
                <c:pt idx="595" formatCode="#0.000000">
                  <c:v>14.2128022903487</c:v>
                </c:pt>
                <c:pt idx="596" formatCode="#0.000000">
                  <c:v>14.2128022903487</c:v>
                </c:pt>
                <c:pt idx="597" formatCode="#0.000000">
                  <c:v>14.284711089769999</c:v>
                </c:pt>
                <c:pt idx="598" formatCode="#0.000000">
                  <c:v>14.284711089769999</c:v>
                </c:pt>
                <c:pt idx="599" formatCode="#0.000000">
                  <c:v>14.284711089769999</c:v>
                </c:pt>
                <c:pt idx="600" formatCode="#0.000000">
                  <c:v>14.284711089769999</c:v>
                </c:pt>
                <c:pt idx="601" formatCode="#0.000000">
                  <c:v>14.284711089769999</c:v>
                </c:pt>
                <c:pt idx="602" formatCode="#0.000000">
                  <c:v>14.284711089769999</c:v>
                </c:pt>
                <c:pt idx="603" formatCode="#0.000000">
                  <c:v>14.284711089769999</c:v>
                </c:pt>
                <c:pt idx="604" formatCode="#0.000000">
                  <c:v>14.284711089769999</c:v>
                </c:pt>
                <c:pt idx="605" formatCode="#0.000000">
                  <c:v>14.284711089769999</c:v>
                </c:pt>
                <c:pt idx="606" formatCode="#0.000000">
                  <c:v>14.284711089769999</c:v>
                </c:pt>
                <c:pt idx="607" formatCode="#0.000000">
                  <c:v>14.284711089769999</c:v>
                </c:pt>
                <c:pt idx="608" formatCode="#0.000000">
                  <c:v>14.284711089769999</c:v>
                </c:pt>
                <c:pt idx="609" formatCode="#0.000000">
                  <c:v>14.284711089769999</c:v>
                </c:pt>
                <c:pt idx="610" formatCode="#0.000000">
                  <c:v>14.284711089769999</c:v>
                </c:pt>
                <c:pt idx="611" formatCode="#0.000000">
                  <c:v>14.284711089769999</c:v>
                </c:pt>
                <c:pt idx="612" formatCode="#0.000000">
                  <c:v>14.284711089769999</c:v>
                </c:pt>
                <c:pt idx="613" formatCode="#0.000000">
                  <c:v>14.284711089769999</c:v>
                </c:pt>
                <c:pt idx="614" formatCode="#0.000000">
                  <c:v>14.284711089769999</c:v>
                </c:pt>
                <c:pt idx="615" formatCode="#0.000000">
                  <c:v>14.284711089769999</c:v>
                </c:pt>
                <c:pt idx="616" formatCode="#0.000000">
                  <c:v>14.284711089769999</c:v>
                </c:pt>
                <c:pt idx="617" formatCode="#0.000000">
                  <c:v>14.284711089769999</c:v>
                </c:pt>
                <c:pt idx="618" formatCode="#0.000000">
                  <c:v>14.284711089769999</c:v>
                </c:pt>
                <c:pt idx="619" formatCode="#0.000000">
                  <c:v>14.284711089769999</c:v>
                </c:pt>
                <c:pt idx="620" formatCode="#0.000000">
                  <c:v>14.284711089769999</c:v>
                </c:pt>
                <c:pt idx="621" formatCode="#0.000000">
                  <c:v>14.284711089769999</c:v>
                </c:pt>
                <c:pt idx="622" formatCode="#0.000000">
                  <c:v>14.284711089769999</c:v>
                </c:pt>
                <c:pt idx="623" formatCode="#0.000000">
                  <c:v>14.284711089769999</c:v>
                </c:pt>
                <c:pt idx="624" formatCode="#0.000000">
                  <c:v>14.284711089769999</c:v>
                </c:pt>
                <c:pt idx="625" formatCode="#0.000000">
                  <c:v>14.284711089769999</c:v>
                </c:pt>
                <c:pt idx="626" formatCode="#0.000000">
                  <c:v>14.284711089769999</c:v>
                </c:pt>
                <c:pt idx="627" formatCode="#0.000000">
                  <c:v>14.284711089769999</c:v>
                </c:pt>
                <c:pt idx="628" formatCode="#0.000000">
                  <c:v>14.284711089769999</c:v>
                </c:pt>
                <c:pt idx="629" formatCode="#0.000000">
                  <c:v>14.284711089769999</c:v>
                </c:pt>
                <c:pt idx="630" formatCode="#0.000000">
                  <c:v>14.284711089769999</c:v>
                </c:pt>
                <c:pt idx="631" formatCode="#0.000000">
                  <c:v>14.284711089769999</c:v>
                </c:pt>
                <c:pt idx="632" formatCode="#0.000000">
                  <c:v>14.284711089769999</c:v>
                </c:pt>
                <c:pt idx="633" formatCode="#0.000000">
                  <c:v>14.284711089769999</c:v>
                </c:pt>
                <c:pt idx="634" formatCode="#0.000000">
                  <c:v>14.284711089769999</c:v>
                </c:pt>
                <c:pt idx="635" formatCode="#0.000000">
                  <c:v>14.284711089769999</c:v>
                </c:pt>
                <c:pt idx="636" formatCode="#0.000000">
                  <c:v>14.284711089769999</c:v>
                </c:pt>
                <c:pt idx="637" formatCode="#0.000000">
                  <c:v>14.284711089769999</c:v>
                </c:pt>
                <c:pt idx="638" formatCode="#0.000000">
                  <c:v>14.284711089769999</c:v>
                </c:pt>
                <c:pt idx="639" formatCode="#0.000000">
                  <c:v>14.284711089769999</c:v>
                </c:pt>
                <c:pt idx="640" formatCode="#0.000000">
                  <c:v>14.284711089769999</c:v>
                </c:pt>
                <c:pt idx="641" formatCode="#0.000000">
                  <c:v>14.284711089769999</c:v>
                </c:pt>
                <c:pt idx="642" formatCode="#0.000000">
                  <c:v>14.284711089769999</c:v>
                </c:pt>
                <c:pt idx="643" formatCode="#0.000000">
                  <c:v>14.284711089769999</c:v>
                </c:pt>
                <c:pt idx="644" formatCode="#0.000000">
                  <c:v>14.284711089769999</c:v>
                </c:pt>
                <c:pt idx="645" formatCode="#0.000000">
                  <c:v>14.284711089769999</c:v>
                </c:pt>
                <c:pt idx="646" formatCode="#0.000000">
                  <c:v>14.284711089769999</c:v>
                </c:pt>
                <c:pt idx="647" formatCode="#0.000000">
                  <c:v>14.284711089769999</c:v>
                </c:pt>
                <c:pt idx="648" formatCode="#0.000000">
                  <c:v>14.284711089769999</c:v>
                </c:pt>
                <c:pt idx="649" formatCode="#0.000000">
                  <c:v>14.284711089769999</c:v>
                </c:pt>
                <c:pt idx="650" formatCode="#0.000000">
                  <c:v>14.284711089769999</c:v>
                </c:pt>
                <c:pt idx="651" formatCode="#0.000000">
                  <c:v>14.284711089769999</c:v>
                </c:pt>
                <c:pt idx="652" formatCode="#0.000000">
                  <c:v>14.284711089769999</c:v>
                </c:pt>
                <c:pt idx="653" formatCode="#0.000000">
                  <c:v>14.359441071383101</c:v>
                </c:pt>
                <c:pt idx="654" formatCode="#0.000000">
                  <c:v>14.359441071383101</c:v>
                </c:pt>
                <c:pt idx="655" formatCode="#0.000000">
                  <c:v>14.359441071383101</c:v>
                </c:pt>
                <c:pt idx="656" formatCode="#0.000000">
                  <c:v>14.359441071383101</c:v>
                </c:pt>
                <c:pt idx="657" formatCode="#0.000000">
                  <c:v>14.359441071383101</c:v>
                </c:pt>
                <c:pt idx="658" formatCode="#0.000000">
                  <c:v>14.359441071383101</c:v>
                </c:pt>
                <c:pt idx="659" formatCode="#0.000000">
                  <c:v>14.359441071383101</c:v>
                </c:pt>
                <c:pt idx="660" formatCode="#0.000000">
                  <c:v>14.359441071383101</c:v>
                </c:pt>
                <c:pt idx="661" formatCode="#0.000000">
                  <c:v>14.359441071383101</c:v>
                </c:pt>
                <c:pt idx="662" formatCode="#0.000000">
                  <c:v>14.359441071383101</c:v>
                </c:pt>
                <c:pt idx="663" formatCode="#0.000000">
                  <c:v>14.359441071383101</c:v>
                </c:pt>
                <c:pt idx="664" formatCode="#0.000000">
                  <c:v>14.359441071383101</c:v>
                </c:pt>
                <c:pt idx="665" formatCode="#0.000000">
                  <c:v>14.359441071383101</c:v>
                </c:pt>
                <c:pt idx="666" formatCode="#0.000000">
                  <c:v>14.4348288873414</c:v>
                </c:pt>
                <c:pt idx="667" formatCode="#0.000000">
                  <c:v>14.4348288873414</c:v>
                </c:pt>
                <c:pt idx="668" formatCode="#0.000000">
                  <c:v>14.4348288873414</c:v>
                </c:pt>
                <c:pt idx="669" formatCode="#0.000000">
                  <c:v>14.4348288873414</c:v>
                </c:pt>
                <c:pt idx="670" formatCode="#0.000000">
                  <c:v>14.4348288873414</c:v>
                </c:pt>
                <c:pt idx="671" formatCode="#0.000000">
                  <c:v>14.4348288873414</c:v>
                </c:pt>
                <c:pt idx="672" formatCode="#0.000000">
                  <c:v>14.4348288873414</c:v>
                </c:pt>
                <c:pt idx="673" formatCode="#0.000000">
                  <c:v>14.4348288873414</c:v>
                </c:pt>
                <c:pt idx="674" formatCode="#0.000000">
                  <c:v>14.4348288873414</c:v>
                </c:pt>
                <c:pt idx="675" formatCode="#0.000000">
                  <c:v>14.4348288873414</c:v>
                </c:pt>
                <c:pt idx="676" formatCode="#0.000000">
                  <c:v>14.4348288873414</c:v>
                </c:pt>
                <c:pt idx="677" formatCode="#0.000000">
                  <c:v>14.4348288873414</c:v>
                </c:pt>
                <c:pt idx="678" formatCode="#0.000000">
                  <c:v>14.4348288873414</c:v>
                </c:pt>
                <c:pt idx="679" formatCode="#0.000000">
                  <c:v>14.4348288873414</c:v>
                </c:pt>
                <c:pt idx="680" formatCode="#0.000000">
                  <c:v>14.4348288873414</c:v>
                </c:pt>
                <c:pt idx="681" formatCode="#0.000000">
                  <c:v>14.4348288873414</c:v>
                </c:pt>
                <c:pt idx="682" formatCode="#0.000000">
                  <c:v>14.4348288873414</c:v>
                </c:pt>
                <c:pt idx="683" formatCode="#0.000000">
                  <c:v>14.4348288873414</c:v>
                </c:pt>
                <c:pt idx="684" formatCode="#0.000000">
                  <c:v>14.4348288873414</c:v>
                </c:pt>
                <c:pt idx="685" formatCode="#0.000000">
                  <c:v>14.4348288873414</c:v>
                </c:pt>
                <c:pt idx="686" formatCode="#0.000000">
                  <c:v>14.4348288873414</c:v>
                </c:pt>
                <c:pt idx="687" formatCode="#0.000000">
                  <c:v>14.4348288873414</c:v>
                </c:pt>
                <c:pt idx="688" formatCode="#0.000000">
                  <c:v>14.4348288873414</c:v>
                </c:pt>
                <c:pt idx="689" formatCode="#0.000000">
                  <c:v>14.4348288873414</c:v>
                </c:pt>
                <c:pt idx="690" formatCode="#0.000000">
                  <c:v>14.4348288873414</c:v>
                </c:pt>
                <c:pt idx="691" formatCode="#0.000000">
                  <c:v>14.4348288873414</c:v>
                </c:pt>
                <c:pt idx="692" formatCode="#0.000000">
                  <c:v>14.4348288873414</c:v>
                </c:pt>
                <c:pt idx="693" formatCode="#0.000000">
                  <c:v>14.4348288873414</c:v>
                </c:pt>
                <c:pt idx="694" formatCode="#0.000000">
                  <c:v>14.4348288873414</c:v>
                </c:pt>
                <c:pt idx="695" formatCode="#0.000000">
                  <c:v>14.4348288873414</c:v>
                </c:pt>
                <c:pt idx="696" formatCode="#0.000000">
                  <c:v>14.4348288873414</c:v>
                </c:pt>
                <c:pt idx="697" formatCode="#0.000000">
                  <c:v>14.4348288873414</c:v>
                </c:pt>
                <c:pt idx="698" formatCode="#0.000000">
                  <c:v>14.4348288873414</c:v>
                </c:pt>
                <c:pt idx="699" formatCode="#0.000000">
                  <c:v>14.4348288873414</c:v>
                </c:pt>
                <c:pt idx="700" formatCode="#0.000000">
                  <c:v>14.4348288873414</c:v>
                </c:pt>
                <c:pt idx="701" formatCode="#0.000000">
                  <c:v>14.4348288873414</c:v>
                </c:pt>
                <c:pt idx="702" formatCode="#0.000000">
                  <c:v>14.4348288873414</c:v>
                </c:pt>
                <c:pt idx="703" formatCode="#0.000000">
                  <c:v>14.4348288873414</c:v>
                </c:pt>
                <c:pt idx="704" formatCode="#0.000000">
                  <c:v>14.4348288873414</c:v>
                </c:pt>
                <c:pt idx="705" formatCode="#0.000000">
                  <c:v>14.4348288873414</c:v>
                </c:pt>
                <c:pt idx="706" formatCode="#0.000000">
                  <c:v>14.4348288873414</c:v>
                </c:pt>
                <c:pt idx="707" formatCode="#0.000000">
                  <c:v>14.4348288873414</c:v>
                </c:pt>
                <c:pt idx="708" formatCode="#0.000000">
                  <c:v>14.4348288873414</c:v>
                </c:pt>
                <c:pt idx="709" formatCode="#0.000000">
                  <c:v>14.4348288873414</c:v>
                </c:pt>
                <c:pt idx="710" formatCode="#0.000000">
                  <c:v>14.4348288873414</c:v>
                </c:pt>
                <c:pt idx="711" formatCode="#0.000000">
                  <c:v>14.4348288873414</c:v>
                </c:pt>
                <c:pt idx="712" formatCode="#0.000000">
                  <c:v>14.4348288873414</c:v>
                </c:pt>
                <c:pt idx="713" formatCode="#0.000000">
                  <c:v>14.4348288873414</c:v>
                </c:pt>
                <c:pt idx="714" formatCode="#0.000000">
                  <c:v>14.4348288873414</c:v>
                </c:pt>
                <c:pt idx="715" formatCode="#0.000000">
                  <c:v>14.4348288873414</c:v>
                </c:pt>
                <c:pt idx="716" formatCode="#0.000000">
                  <c:v>14.4348288873414</c:v>
                </c:pt>
                <c:pt idx="717" formatCode="#0.000000">
                  <c:v>14.4348288873414</c:v>
                </c:pt>
                <c:pt idx="718" formatCode="#0.000000">
                  <c:v>14.4348288873414</c:v>
                </c:pt>
                <c:pt idx="719" formatCode="#0.000000">
                  <c:v>14.4348288873414</c:v>
                </c:pt>
                <c:pt idx="720" formatCode="#0.000000">
                  <c:v>14.4348288873414</c:v>
                </c:pt>
                <c:pt idx="721" formatCode="#0.000000">
                  <c:v>14.4348288873414</c:v>
                </c:pt>
                <c:pt idx="722" formatCode="#0.000000">
                  <c:v>14.4348288873414</c:v>
                </c:pt>
                <c:pt idx="723" formatCode="#0.000000">
                  <c:v>14.4348288873414</c:v>
                </c:pt>
                <c:pt idx="724" formatCode="#0.000000">
                  <c:v>14.4348288873414</c:v>
                </c:pt>
                <c:pt idx="725" formatCode="#0.000000">
                  <c:v>14.4348288873414</c:v>
                </c:pt>
                <c:pt idx="726" formatCode="#0.000000">
                  <c:v>14.4348288873414</c:v>
                </c:pt>
                <c:pt idx="727" formatCode="#0.000000">
                  <c:v>14.4348288873414</c:v>
                </c:pt>
                <c:pt idx="728" formatCode="#0.000000">
                  <c:v>14.4348288873414</c:v>
                </c:pt>
                <c:pt idx="729" formatCode="#0.000000">
                  <c:v>14.4348288873414</c:v>
                </c:pt>
                <c:pt idx="730" formatCode="#0.000000">
                  <c:v>14.4348288873414</c:v>
                </c:pt>
                <c:pt idx="731" formatCode="#0.000000">
                  <c:v>14.4348288873414</c:v>
                </c:pt>
                <c:pt idx="732" formatCode="#0.000000">
                  <c:v>14.4348288873414</c:v>
                </c:pt>
                <c:pt idx="733" formatCode="#0.000000">
                  <c:v>14.4348288873414</c:v>
                </c:pt>
                <c:pt idx="734" formatCode="#0.000000">
                  <c:v>14.4348288873414</c:v>
                </c:pt>
                <c:pt idx="735" formatCode="#0.000000">
                  <c:v>14.4348288873414</c:v>
                </c:pt>
                <c:pt idx="736" formatCode="#0.000000">
                  <c:v>14.4348288873414</c:v>
                </c:pt>
                <c:pt idx="737" formatCode="#0.000000">
                  <c:v>14.4348288873414</c:v>
                </c:pt>
                <c:pt idx="738" formatCode="#0.000000">
                  <c:v>14.4348288873414</c:v>
                </c:pt>
                <c:pt idx="739" formatCode="#0.000000">
                  <c:v>14.4348288873414</c:v>
                </c:pt>
                <c:pt idx="740" formatCode="#0.000000">
                  <c:v>14.4348288873414</c:v>
                </c:pt>
                <c:pt idx="741" formatCode="#0.000000">
                  <c:v>14.4348288873414</c:v>
                </c:pt>
                <c:pt idx="742" formatCode="#0.000000">
                  <c:v>14.4348288873414</c:v>
                </c:pt>
                <c:pt idx="743" formatCode="#0.000000">
                  <c:v>14.4348288873414</c:v>
                </c:pt>
                <c:pt idx="744" formatCode="#0.000000">
                  <c:v>14.4348288873414</c:v>
                </c:pt>
                <c:pt idx="745" formatCode="#0.000000">
                  <c:v>14.4348288873414</c:v>
                </c:pt>
                <c:pt idx="746" formatCode="#0.000000">
                  <c:v>14.4348288873414</c:v>
                </c:pt>
                <c:pt idx="747" formatCode="#0.000000">
                  <c:v>14.4348288873414</c:v>
                </c:pt>
                <c:pt idx="748" formatCode="#0.000000">
                  <c:v>14.4348288873414</c:v>
                </c:pt>
                <c:pt idx="749" formatCode="#0.000000">
                  <c:v>14.4348288873414</c:v>
                </c:pt>
                <c:pt idx="750" formatCode="#0.000000">
                  <c:v>14.4348288873414</c:v>
                </c:pt>
                <c:pt idx="751" formatCode="#0.000000">
                  <c:v>14.4348288873414</c:v>
                </c:pt>
                <c:pt idx="752" formatCode="#0.000000">
                  <c:v>14.4348288873414</c:v>
                </c:pt>
                <c:pt idx="753" formatCode="#0.000000">
                  <c:v>14.4348288873414</c:v>
                </c:pt>
                <c:pt idx="754" formatCode="#0.000000">
                  <c:v>14.4348288873414</c:v>
                </c:pt>
                <c:pt idx="755" formatCode="#0.000000">
                  <c:v>14.4348288873414</c:v>
                </c:pt>
                <c:pt idx="756" formatCode="#0.000000">
                  <c:v>14.4348288873414</c:v>
                </c:pt>
                <c:pt idx="757" formatCode="#0.000000">
                  <c:v>14.4348288873414</c:v>
                </c:pt>
                <c:pt idx="758" formatCode="#0.000000">
                  <c:v>14.5142765856819</c:v>
                </c:pt>
                <c:pt idx="759" formatCode="#0.000000">
                  <c:v>14.5142765856819</c:v>
                </c:pt>
                <c:pt idx="760" formatCode="#0.000000">
                  <c:v>14.5142765856819</c:v>
                </c:pt>
                <c:pt idx="761" formatCode="#0.000000">
                  <c:v>14.5142765856819</c:v>
                </c:pt>
                <c:pt idx="762" formatCode="#0.000000">
                  <c:v>14.5142765856819</c:v>
                </c:pt>
                <c:pt idx="763" formatCode="#0.000000">
                  <c:v>14.5142765856819</c:v>
                </c:pt>
                <c:pt idx="764" formatCode="#0.000000">
                  <c:v>14.5142765856819</c:v>
                </c:pt>
                <c:pt idx="765" formatCode="#0.000000">
                  <c:v>14.5142765856819</c:v>
                </c:pt>
                <c:pt idx="766" formatCode="#0.000000">
                  <c:v>14.5142765856819</c:v>
                </c:pt>
                <c:pt idx="767" formatCode="#0.000000">
                  <c:v>14.5142765856819</c:v>
                </c:pt>
                <c:pt idx="768" formatCode="#0.000000">
                  <c:v>14.5142765856819</c:v>
                </c:pt>
                <c:pt idx="769" formatCode="#0.000000">
                  <c:v>14.5142765856819</c:v>
                </c:pt>
                <c:pt idx="770" formatCode="#0.000000">
                  <c:v>14.5142765856819</c:v>
                </c:pt>
                <c:pt idx="771" formatCode="#0.000000">
                  <c:v>14.5142765856819</c:v>
                </c:pt>
                <c:pt idx="772" formatCode="#0.000000">
                  <c:v>14.5142765856819</c:v>
                </c:pt>
                <c:pt idx="773" formatCode="#0.000000">
                  <c:v>14.5142765856819</c:v>
                </c:pt>
                <c:pt idx="774" formatCode="#0.000000">
                  <c:v>14.5142765856819</c:v>
                </c:pt>
                <c:pt idx="775" formatCode="#0.000000">
                  <c:v>14.5945448705779</c:v>
                </c:pt>
                <c:pt idx="776" formatCode="#0.000000">
                  <c:v>14.5945448705779</c:v>
                </c:pt>
                <c:pt idx="777" formatCode="#0.000000">
                  <c:v>14.5945448705779</c:v>
                </c:pt>
                <c:pt idx="778" formatCode="#0.000000">
                  <c:v>14.5945448705779</c:v>
                </c:pt>
                <c:pt idx="779" formatCode="#0.000000">
                  <c:v>14.5945448705779</c:v>
                </c:pt>
                <c:pt idx="780" formatCode="#0.000000">
                  <c:v>14.5945448705779</c:v>
                </c:pt>
                <c:pt idx="781" formatCode="#0.000000">
                  <c:v>14.5945448705779</c:v>
                </c:pt>
                <c:pt idx="782" formatCode="#0.000000">
                  <c:v>14.5945448705779</c:v>
                </c:pt>
                <c:pt idx="783" formatCode="#0.000000">
                  <c:v>14.5945448705779</c:v>
                </c:pt>
                <c:pt idx="784" formatCode="#0.000000">
                  <c:v>14.5945448705779</c:v>
                </c:pt>
                <c:pt idx="785" formatCode="#0.000000">
                  <c:v>14.5945448705779</c:v>
                </c:pt>
                <c:pt idx="786" formatCode="#0.000000">
                  <c:v>14.5945448705779</c:v>
                </c:pt>
                <c:pt idx="787" formatCode="#0.000000">
                  <c:v>14.5945448705779</c:v>
                </c:pt>
                <c:pt idx="788" formatCode="#0.000000">
                  <c:v>14.5945448705779</c:v>
                </c:pt>
                <c:pt idx="789" formatCode="#0.000000">
                  <c:v>14.5945448705779</c:v>
                </c:pt>
                <c:pt idx="790" formatCode="#0.000000">
                  <c:v>14.5945448705779</c:v>
                </c:pt>
                <c:pt idx="791" formatCode="#0.000000">
                  <c:v>14.5945448705779</c:v>
                </c:pt>
                <c:pt idx="792" formatCode="#0.000000">
                  <c:v>14.5945448705779</c:v>
                </c:pt>
                <c:pt idx="793" formatCode="#0.000000">
                  <c:v>14.5945448705779</c:v>
                </c:pt>
                <c:pt idx="794" formatCode="#0.000000">
                  <c:v>14.5945448705779</c:v>
                </c:pt>
                <c:pt idx="795" formatCode="#0.000000">
                  <c:v>14.5945448705779</c:v>
                </c:pt>
                <c:pt idx="796" formatCode="#0.000000">
                  <c:v>14.5945448705779</c:v>
                </c:pt>
                <c:pt idx="797" formatCode="#0.000000">
                  <c:v>14.5945448705779</c:v>
                </c:pt>
                <c:pt idx="798" formatCode="#0.000000">
                  <c:v>14.5945448705779</c:v>
                </c:pt>
                <c:pt idx="799" formatCode="#0.000000">
                  <c:v>14.5945448705779</c:v>
                </c:pt>
                <c:pt idx="800" formatCode="#0.000000">
                  <c:v>14.5945448705779</c:v>
                </c:pt>
                <c:pt idx="801" formatCode="#0.000000">
                  <c:v>14.5945448705779</c:v>
                </c:pt>
                <c:pt idx="802" formatCode="#0.000000">
                  <c:v>14.5945448705779</c:v>
                </c:pt>
                <c:pt idx="803" formatCode="#0.000000">
                  <c:v>14.5945448705779</c:v>
                </c:pt>
                <c:pt idx="804" formatCode="#0.000000">
                  <c:v>14.5945448705779</c:v>
                </c:pt>
                <c:pt idx="805" formatCode="#0.000000">
                  <c:v>14.5945448705779</c:v>
                </c:pt>
                <c:pt idx="806" formatCode="#0.000000">
                  <c:v>14.5945448705779</c:v>
                </c:pt>
                <c:pt idx="807" formatCode="#0.000000">
                  <c:v>14.5945448705779</c:v>
                </c:pt>
                <c:pt idx="808" formatCode="#0.000000">
                  <c:v>14.5945448705779</c:v>
                </c:pt>
                <c:pt idx="809" formatCode="#0.000000">
                  <c:v>14.5945448705779</c:v>
                </c:pt>
                <c:pt idx="810" formatCode="#0.000000">
                  <c:v>14.5945448705779</c:v>
                </c:pt>
                <c:pt idx="811" formatCode="#0.000000">
                  <c:v>14.5945448705779</c:v>
                </c:pt>
                <c:pt idx="812" formatCode="#0.000000">
                  <c:v>14.5945448705779</c:v>
                </c:pt>
                <c:pt idx="813" formatCode="#0.000000">
                  <c:v>14.5945448705779</c:v>
                </c:pt>
                <c:pt idx="814" formatCode="#0.000000">
                  <c:v>14.5945448705779</c:v>
                </c:pt>
                <c:pt idx="815" formatCode="#0.000000">
                  <c:v>14.5945448705779</c:v>
                </c:pt>
                <c:pt idx="816" formatCode="#0.000000">
                  <c:v>14.5945448705779</c:v>
                </c:pt>
                <c:pt idx="817" formatCode="#0.000000">
                  <c:v>14.5945448705779</c:v>
                </c:pt>
                <c:pt idx="818" formatCode="#0.000000">
                  <c:v>14.5945448705779</c:v>
                </c:pt>
                <c:pt idx="819" formatCode="#0.000000">
                  <c:v>14.6774627881793</c:v>
                </c:pt>
                <c:pt idx="820" formatCode="#0.000000">
                  <c:v>14.6774627881793</c:v>
                </c:pt>
                <c:pt idx="821" formatCode="#0.000000">
                  <c:v>14.6774627881793</c:v>
                </c:pt>
                <c:pt idx="822" formatCode="#0.000000">
                  <c:v>14.6774627881793</c:v>
                </c:pt>
                <c:pt idx="823" formatCode="#0.000000">
                  <c:v>14.6774627881793</c:v>
                </c:pt>
                <c:pt idx="824" formatCode="#0.000000">
                  <c:v>14.6774627881793</c:v>
                </c:pt>
                <c:pt idx="825" formatCode="#0.000000">
                  <c:v>14.6774627881793</c:v>
                </c:pt>
                <c:pt idx="826" formatCode="#0.000000">
                  <c:v>14.6774627881793</c:v>
                </c:pt>
                <c:pt idx="827" formatCode="#0.000000">
                  <c:v>14.6774627881793</c:v>
                </c:pt>
                <c:pt idx="828" formatCode="#0.000000">
                  <c:v>14.6774627881793</c:v>
                </c:pt>
                <c:pt idx="829" formatCode="#0.000000">
                  <c:v>14.6774627881793</c:v>
                </c:pt>
                <c:pt idx="830" formatCode="#0.000000">
                  <c:v>14.6774627881793</c:v>
                </c:pt>
                <c:pt idx="831" formatCode="#0.000000">
                  <c:v>14.6774627881793</c:v>
                </c:pt>
                <c:pt idx="832" formatCode="#0.000000">
                  <c:v>14.6774627881793</c:v>
                </c:pt>
                <c:pt idx="833" formatCode="#0.000000">
                  <c:v>14.6774627881793</c:v>
                </c:pt>
                <c:pt idx="834" formatCode="#0.000000">
                  <c:v>14.6774627881793</c:v>
                </c:pt>
                <c:pt idx="835" formatCode="#0.000000">
                  <c:v>14.6774627881793</c:v>
                </c:pt>
                <c:pt idx="836" formatCode="#0.000000">
                  <c:v>14.6774627881793</c:v>
                </c:pt>
                <c:pt idx="837" formatCode="#0.000000">
                  <c:v>14.6774627881793</c:v>
                </c:pt>
                <c:pt idx="838" formatCode="#0.000000">
                  <c:v>14.6774627881793</c:v>
                </c:pt>
                <c:pt idx="839" formatCode="#0.000000">
                  <c:v>14.6774627881793</c:v>
                </c:pt>
                <c:pt idx="840" formatCode="#0.000000">
                  <c:v>14.6774627881793</c:v>
                </c:pt>
                <c:pt idx="841" formatCode="#0.000000">
                  <c:v>14.6774627881793</c:v>
                </c:pt>
                <c:pt idx="842" formatCode="#0.000000">
                  <c:v>14.6774627881793</c:v>
                </c:pt>
                <c:pt idx="843" formatCode="#0.000000">
                  <c:v>14.6774627881793</c:v>
                </c:pt>
                <c:pt idx="844" formatCode="#0.000000">
                  <c:v>14.6774627881793</c:v>
                </c:pt>
                <c:pt idx="845" formatCode="#0.000000">
                  <c:v>14.6774627881793</c:v>
                </c:pt>
                <c:pt idx="846" formatCode="#0.000000">
                  <c:v>14.6774627881793</c:v>
                </c:pt>
                <c:pt idx="847" formatCode="#0.000000">
                  <c:v>14.6774627881793</c:v>
                </c:pt>
                <c:pt idx="848" formatCode="#0.000000">
                  <c:v>14.6774627881793</c:v>
                </c:pt>
                <c:pt idx="849" formatCode="#0.000000">
                  <c:v>14.6774627881793</c:v>
                </c:pt>
                <c:pt idx="850" formatCode="#0.000000">
                  <c:v>14.6774627881793</c:v>
                </c:pt>
                <c:pt idx="851" formatCode="#0.000000">
                  <c:v>14.6774627881793</c:v>
                </c:pt>
                <c:pt idx="852" formatCode="#0.000000">
                  <c:v>14.6774627881793</c:v>
                </c:pt>
                <c:pt idx="853" formatCode="#0.000000">
                  <c:v>14.6774627881793</c:v>
                </c:pt>
                <c:pt idx="854" formatCode="#0.000000">
                  <c:v>14.6774627881793</c:v>
                </c:pt>
                <c:pt idx="855" formatCode="#0.000000">
                  <c:v>14.6774627881793</c:v>
                </c:pt>
                <c:pt idx="856" formatCode="#0.000000">
                  <c:v>14.6774627881793</c:v>
                </c:pt>
                <c:pt idx="857" formatCode="#0.000000">
                  <c:v>14.6774627881793</c:v>
                </c:pt>
                <c:pt idx="858" formatCode="#0.000000">
                  <c:v>14.6774627881793</c:v>
                </c:pt>
                <c:pt idx="859" formatCode="#0.000000">
                  <c:v>14.6774627881793</c:v>
                </c:pt>
                <c:pt idx="860" formatCode="#0.000000">
                  <c:v>14.6774627881793</c:v>
                </c:pt>
                <c:pt idx="861" formatCode="#0.000000">
                  <c:v>14.6774627881793</c:v>
                </c:pt>
                <c:pt idx="862" formatCode="#0.000000">
                  <c:v>14.6774627881793</c:v>
                </c:pt>
                <c:pt idx="863" formatCode="#0.000000">
                  <c:v>14.6774627881793</c:v>
                </c:pt>
                <c:pt idx="864" formatCode="#0.000000">
                  <c:v>14.6774627881793</c:v>
                </c:pt>
                <c:pt idx="865" formatCode="#0.000000">
                  <c:v>14.6774627881793</c:v>
                </c:pt>
                <c:pt idx="866" formatCode="#0.000000">
                  <c:v>14.6774627881793</c:v>
                </c:pt>
                <c:pt idx="867" formatCode="#0.000000">
                  <c:v>14.7631279861832</c:v>
                </c:pt>
                <c:pt idx="868" formatCode="#0.000000">
                  <c:v>14.7631279861832</c:v>
                </c:pt>
                <c:pt idx="869" formatCode="#0.000000">
                  <c:v>14.7631279861832</c:v>
                </c:pt>
                <c:pt idx="870" formatCode="#0.000000">
                  <c:v>14.7631279861832</c:v>
                </c:pt>
                <c:pt idx="871" formatCode="#0.000000">
                  <c:v>14.7631279861832</c:v>
                </c:pt>
                <c:pt idx="872" formatCode="#0.000000">
                  <c:v>14.7631279861832</c:v>
                </c:pt>
                <c:pt idx="873" formatCode="#0.000000">
                  <c:v>14.7631279861832</c:v>
                </c:pt>
                <c:pt idx="874" formatCode="#0.000000">
                  <c:v>14.7631279861832</c:v>
                </c:pt>
                <c:pt idx="875" formatCode="#0.000000">
                  <c:v>14.7631279861832</c:v>
                </c:pt>
                <c:pt idx="876" formatCode="#0.000000">
                  <c:v>14.7631279861832</c:v>
                </c:pt>
                <c:pt idx="877" formatCode="#0.000000">
                  <c:v>14.7631279861832</c:v>
                </c:pt>
                <c:pt idx="878" formatCode="#0.000000">
                  <c:v>14.7631279861832</c:v>
                </c:pt>
                <c:pt idx="879" formatCode="#0.000000">
                  <c:v>14.7631279861832</c:v>
                </c:pt>
                <c:pt idx="880" formatCode="#0.000000">
                  <c:v>14.7631279861832</c:v>
                </c:pt>
                <c:pt idx="881" formatCode="#0.000000">
                  <c:v>14.7631279861832</c:v>
                </c:pt>
                <c:pt idx="882" formatCode="#0.000000">
                  <c:v>14.7631279861832</c:v>
                </c:pt>
                <c:pt idx="883" formatCode="#0.000000">
                  <c:v>14.7631279861832</c:v>
                </c:pt>
                <c:pt idx="884" formatCode="#0.000000">
                  <c:v>14.7631279861832</c:v>
                </c:pt>
                <c:pt idx="885" formatCode="#0.000000">
                  <c:v>14.7631279861832</c:v>
                </c:pt>
                <c:pt idx="886" formatCode="#0.000000">
                  <c:v>14.7631279861832</c:v>
                </c:pt>
                <c:pt idx="887" formatCode="#0.000000">
                  <c:v>14.7631279861832</c:v>
                </c:pt>
                <c:pt idx="888" formatCode="#0.000000">
                  <c:v>14.7631279861832</c:v>
                </c:pt>
                <c:pt idx="889" formatCode="#0.000000">
                  <c:v>14.7631279861832</c:v>
                </c:pt>
                <c:pt idx="890" formatCode="#0.000000">
                  <c:v>14.7631279861832</c:v>
                </c:pt>
                <c:pt idx="891" formatCode="#0.000000">
                  <c:v>14.7631279861832</c:v>
                </c:pt>
                <c:pt idx="892" formatCode="#0.000000">
                  <c:v>14.7631279861832</c:v>
                </c:pt>
                <c:pt idx="893" formatCode="#0.000000">
                  <c:v>14.7631279861832</c:v>
                </c:pt>
                <c:pt idx="894" formatCode="#0.000000">
                  <c:v>14.7631279861832</c:v>
                </c:pt>
                <c:pt idx="895" formatCode="#0.000000">
                  <c:v>14.7631279861832</c:v>
                </c:pt>
                <c:pt idx="896" formatCode="#0.000000">
                  <c:v>14.7631279861832</c:v>
                </c:pt>
                <c:pt idx="897" formatCode="#0.000000">
                  <c:v>14.7631279861832</c:v>
                </c:pt>
                <c:pt idx="898" formatCode="#0.000000">
                  <c:v>14.7631279861832</c:v>
                </c:pt>
                <c:pt idx="899" formatCode="#0.000000">
                  <c:v>14.7631279861832</c:v>
                </c:pt>
                <c:pt idx="900" formatCode="#0.000000">
                  <c:v>14.7631279861832</c:v>
                </c:pt>
                <c:pt idx="901" formatCode="#0.000000">
                  <c:v>14.7631279861832</c:v>
                </c:pt>
                <c:pt idx="902" formatCode="#0.000000">
                  <c:v>14.7631279861832</c:v>
                </c:pt>
                <c:pt idx="903" formatCode="#0.000000">
                  <c:v>14.7631279861832</c:v>
                </c:pt>
                <c:pt idx="904" formatCode="#0.000000">
                  <c:v>14.7631279861832</c:v>
                </c:pt>
                <c:pt idx="905" formatCode="#0.000000">
                  <c:v>14.7631279861832</c:v>
                </c:pt>
                <c:pt idx="906" formatCode="#0.000000">
                  <c:v>14.7631279861832</c:v>
                </c:pt>
                <c:pt idx="907" formatCode="#0.000000">
                  <c:v>14.7631279861832</c:v>
                </c:pt>
                <c:pt idx="908" formatCode="#0.000000">
                  <c:v>14.7631279861832</c:v>
                </c:pt>
                <c:pt idx="909" formatCode="#0.000000">
                  <c:v>14.7631279861832</c:v>
                </c:pt>
                <c:pt idx="910" formatCode="#0.000000">
                  <c:v>14.7631279861832</c:v>
                </c:pt>
                <c:pt idx="911" formatCode="#0.000000">
                  <c:v>14.7631279861832</c:v>
                </c:pt>
                <c:pt idx="912" formatCode="#0.000000">
                  <c:v>14.7631279861832</c:v>
                </c:pt>
                <c:pt idx="913" formatCode="#0.000000">
                  <c:v>14.7631279861832</c:v>
                </c:pt>
                <c:pt idx="914" formatCode="#0.000000">
                  <c:v>14.7631279861832</c:v>
                </c:pt>
                <c:pt idx="915" formatCode="#0.000000">
                  <c:v>14.7631279861832</c:v>
                </c:pt>
                <c:pt idx="916" formatCode="#0.000000">
                  <c:v>14.7631279861832</c:v>
                </c:pt>
                <c:pt idx="917" formatCode="#0.000000">
                  <c:v>14.7631279861832</c:v>
                </c:pt>
                <c:pt idx="918" formatCode="#0.000000">
                  <c:v>14.7631279861832</c:v>
                </c:pt>
                <c:pt idx="919" formatCode="#0.000000">
                  <c:v>14.7631279861832</c:v>
                </c:pt>
                <c:pt idx="920" formatCode="#0.000000">
                  <c:v>14.7631279861832</c:v>
                </c:pt>
                <c:pt idx="921" formatCode="#0.000000">
                  <c:v>14.7631279861832</c:v>
                </c:pt>
                <c:pt idx="922" formatCode="#0.000000">
                  <c:v>14.7631279861832</c:v>
                </c:pt>
                <c:pt idx="923" formatCode="#0.000000">
                  <c:v>14.7631279861832</c:v>
                </c:pt>
                <c:pt idx="924" formatCode="#0.000000">
                  <c:v>14.7631279861832</c:v>
                </c:pt>
                <c:pt idx="925" formatCode="#0.000000">
                  <c:v>14.7631279861832</c:v>
                </c:pt>
                <c:pt idx="926" formatCode="#0.000000">
                  <c:v>14.7631279861832</c:v>
                </c:pt>
                <c:pt idx="927" formatCode="#0.000000">
                  <c:v>14.7631279861832</c:v>
                </c:pt>
                <c:pt idx="928" formatCode="#0.000000">
                  <c:v>14.7631279861832</c:v>
                </c:pt>
                <c:pt idx="929" formatCode="#0.000000">
                  <c:v>14.7631279861832</c:v>
                </c:pt>
                <c:pt idx="930" formatCode="#0.000000">
                  <c:v>14.7631279861832</c:v>
                </c:pt>
                <c:pt idx="931" formatCode="#0.000000">
                  <c:v>14.7631279861832</c:v>
                </c:pt>
                <c:pt idx="932" formatCode="#0.000000">
                  <c:v>14.7631279861832</c:v>
                </c:pt>
                <c:pt idx="933" formatCode="#0.000000">
                  <c:v>14.7631279861832</c:v>
                </c:pt>
                <c:pt idx="934" formatCode="#0.000000">
                  <c:v>14.7631279861832</c:v>
                </c:pt>
                <c:pt idx="935" formatCode="#0.000000">
                  <c:v>14.7631279861832</c:v>
                </c:pt>
                <c:pt idx="936" formatCode="#0.000000">
                  <c:v>14.7631279861832</c:v>
                </c:pt>
                <c:pt idx="937" formatCode="#0.000000">
                  <c:v>14.7631279861832</c:v>
                </c:pt>
                <c:pt idx="938" formatCode="#0.000000">
                  <c:v>14.7631279861832</c:v>
                </c:pt>
                <c:pt idx="939" formatCode="#0.000000">
                  <c:v>14.7631279861832</c:v>
                </c:pt>
                <c:pt idx="940" formatCode="#0.000000">
                  <c:v>14.7631279861832</c:v>
                </c:pt>
                <c:pt idx="941" formatCode="#0.000000">
                  <c:v>14.7631279861832</c:v>
                </c:pt>
                <c:pt idx="942" formatCode="#0.000000">
                  <c:v>14.7631279861832</c:v>
                </c:pt>
                <c:pt idx="943" formatCode="#0.000000">
                  <c:v>14.7631279861832</c:v>
                </c:pt>
                <c:pt idx="944" formatCode="#0.000000">
                  <c:v>14.7631279861832</c:v>
                </c:pt>
                <c:pt idx="945" formatCode="#0.000000">
                  <c:v>14.7631279861832</c:v>
                </c:pt>
                <c:pt idx="946" formatCode="#0.000000">
                  <c:v>14.7631279861832</c:v>
                </c:pt>
                <c:pt idx="947" formatCode="#0.000000">
                  <c:v>14.7631279861832</c:v>
                </c:pt>
                <c:pt idx="948" formatCode="#0.000000">
                  <c:v>14.7631279861832</c:v>
                </c:pt>
                <c:pt idx="949" formatCode="#0.000000">
                  <c:v>14.7631279861832</c:v>
                </c:pt>
                <c:pt idx="950" formatCode="#0.000000">
                  <c:v>14.7631279861832</c:v>
                </c:pt>
                <c:pt idx="951" formatCode="#0.000000">
                  <c:v>14.7631279861832</c:v>
                </c:pt>
                <c:pt idx="952" formatCode="#0.000000">
                  <c:v>14.7631279861832</c:v>
                </c:pt>
                <c:pt idx="953" formatCode="#0.000000">
                  <c:v>14.7631279861832</c:v>
                </c:pt>
                <c:pt idx="954" formatCode="#0.000000">
                  <c:v>14.7631279861832</c:v>
                </c:pt>
                <c:pt idx="955" formatCode="#0.000000">
                  <c:v>14.7631279861832</c:v>
                </c:pt>
                <c:pt idx="956" formatCode="#0.000000">
                  <c:v>14.7631279861832</c:v>
                </c:pt>
                <c:pt idx="957" formatCode="#0.000000">
                  <c:v>14.7631279861832</c:v>
                </c:pt>
                <c:pt idx="958" formatCode="#0.000000">
                  <c:v>14.7631279861832</c:v>
                </c:pt>
                <c:pt idx="959" formatCode="#0.000000">
                  <c:v>14.7631279861832</c:v>
                </c:pt>
                <c:pt idx="960" formatCode="#0.000000">
                  <c:v>14.7631279861832</c:v>
                </c:pt>
                <c:pt idx="961" formatCode="#0.000000">
                  <c:v>14.7631279861832</c:v>
                </c:pt>
                <c:pt idx="962" formatCode="#0.000000">
                  <c:v>14.7631279861832</c:v>
                </c:pt>
                <c:pt idx="963" formatCode="#0.000000">
                  <c:v>14.7631279861832</c:v>
                </c:pt>
                <c:pt idx="964" formatCode="#0.000000">
                  <c:v>14.8553756831678</c:v>
                </c:pt>
                <c:pt idx="965" formatCode="#0.000000">
                  <c:v>14.8553756831678</c:v>
                </c:pt>
                <c:pt idx="966" formatCode="#0.000000">
                  <c:v>14.8553756831678</c:v>
                </c:pt>
                <c:pt idx="967" formatCode="#0.000000">
                  <c:v>14.8553756831678</c:v>
                </c:pt>
                <c:pt idx="968" formatCode="#0.000000">
                  <c:v>14.94792418786</c:v>
                </c:pt>
                <c:pt idx="969" formatCode="#0.000000">
                  <c:v>14.94792418786</c:v>
                </c:pt>
                <c:pt idx="970" formatCode="#0.000000">
                  <c:v>14.94792418786</c:v>
                </c:pt>
                <c:pt idx="971" formatCode="#0.000000">
                  <c:v>14.94792418786</c:v>
                </c:pt>
                <c:pt idx="972" formatCode="#0.000000">
                  <c:v>14.94792418786</c:v>
                </c:pt>
                <c:pt idx="973" formatCode="#0.000000">
                  <c:v>14.94792418786</c:v>
                </c:pt>
                <c:pt idx="974" formatCode="#0.000000">
                  <c:v>14.94792418786</c:v>
                </c:pt>
                <c:pt idx="975" formatCode="#0.000000">
                  <c:v>14.94792418786</c:v>
                </c:pt>
                <c:pt idx="976" formatCode="#0.000000">
                  <c:v>14.94792418786</c:v>
                </c:pt>
                <c:pt idx="977" formatCode="#0.000000">
                  <c:v>14.94792418786</c:v>
                </c:pt>
                <c:pt idx="978" formatCode="#0.000000">
                  <c:v>15.041388007433801</c:v>
                </c:pt>
                <c:pt idx="979" formatCode="#0.000000">
                  <c:v>15.041388007433801</c:v>
                </c:pt>
                <c:pt idx="980" formatCode="#0.000000">
                  <c:v>15.041388007433801</c:v>
                </c:pt>
                <c:pt idx="981" formatCode="#0.000000">
                  <c:v>15.041388007433801</c:v>
                </c:pt>
                <c:pt idx="982" formatCode="#0.000000">
                  <c:v>15.041388007433801</c:v>
                </c:pt>
                <c:pt idx="983" formatCode="#0.000000">
                  <c:v>15.041388007433801</c:v>
                </c:pt>
                <c:pt idx="984" formatCode="#0.000000">
                  <c:v>15.041388007433801</c:v>
                </c:pt>
                <c:pt idx="985" formatCode="#0.000000">
                  <c:v>15.041388007433801</c:v>
                </c:pt>
                <c:pt idx="986" formatCode="#0.000000">
                  <c:v>15.041388007433801</c:v>
                </c:pt>
                <c:pt idx="987" formatCode="#0.000000">
                  <c:v>15.041388007433801</c:v>
                </c:pt>
                <c:pt idx="988" formatCode="#0.000000">
                  <c:v>15.041388007433801</c:v>
                </c:pt>
                <c:pt idx="989" formatCode="#0.000000">
                  <c:v>15.041388007433801</c:v>
                </c:pt>
                <c:pt idx="990" formatCode="#0.000000">
                  <c:v>15.041388007433801</c:v>
                </c:pt>
                <c:pt idx="991" formatCode="#0.000000">
                  <c:v>15.041388007433801</c:v>
                </c:pt>
                <c:pt idx="992" formatCode="#0.000000">
                  <c:v>15.041388007433801</c:v>
                </c:pt>
                <c:pt idx="993" formatCode="#0.000000">
                  <c:v>15.041388007433801</c:v>
                </c:pt>
                <c:pt idx="994" formatCode="#0.000000">
                  <c:v>15.041388007433801</c:v>
                </c:pt>
                <c:pt idx="995" formatCode="#0.000000">
                  <c:v>15.041388007433801</c:v>
                </c:pt>
                <c:pt idx="996" formatCode="#0.000000">
                  <c:v>15.041388007433801</c:v>
                </c:pt>
                <c:pt idx="997" formatCode="#0.000000">
                  <c:v>15.041388007433801</c:v>
                </c:pt>
                <c:pt idx="998" formatCode="#0.000000">
                  <c:v>15.041388007433801</c:v>
                </c:pt>
                <c:pt idx="999" formatCode="#0.000000">
                  <c:v>15.041388007433801</c:v>
                </c:pt>
                <c:pt idx="1000" formatCode="#0.000000">
                  <c:v>15.041388007433801</c:v>
                </c:pt>
                <c:pt idx="1001" formatCode="#0.000000">
                  <c:v>15.041388007433801</c:v>
                </c:pt>
                <c:pt idx="1002" formatCode="#0.000000">
                  <c:v>15.041388007433801</c:v>
                </c:pt>
                <c:pt idx="1003" formatCode="#0.000000">
                  <c:v>15.041388007433801</c:v>
                </c:pt>
                <c:pt idx="1004" formatCode="#0.000000">
                  <c:v>15.041388007433801</c:v>
                </c:pt>
                <c:pt idx="1005" formatCode="#0.000000">
                  <c:v>15.041388007433801</c:v>
                </c:pt>
                <c:pt idx="1006" formatCode="#0.000000">
                  <c:v>15.041388007433801</c:v>
                </c:pt>
                <c:pt idx="1007" formatCode="#0.000000">
                  <c:v>15.041388007433801</c:v>
                </c:pt>
                <c:pt idx="1008" formatCode="#0.000000">
                  <c:v>15.041388007433801</c:v>
                </c:pt>
                <c:pt idx="1009" formatCode="#0.000000">
                  <c:v>15.041388007433801</c:v>
                </c:pt>
                <c:pt idx="1010" formatCode="#0.000000">
                  <c:v>15.041388007433801</c:v>
                </c:pt>
                <c:pt idx="1011" formatCode="#0.000000">
                  <c:v>15.041388007433801</c:v>
                </c:pt>
                <c:pt idx="1012" formatCode="#0.000000">
                  <c:v>15.041388007433801</c:v>
                </c:pt>
                <c:pt idx="1013" formatCode="#0.000000">
                  <c:v>15.041388007433801</c:v>
                </c:pt>
                <c:pt idx="1014" formatCode="#0.000000">
                  <c:v>15.041388007433801</c:v>
                </c:pt>
                <c:pt idx="1015" formatCode="#0.000000">
                  <c:v>15.041388007433801</c:v>
                </c:pt>
                <c:pt idx="1016" formatCode="#0.000000">
                  <c:v>15.041388007433801</c:v>
                </c:pt>
                <c:pt idx="1017" formatCode="#0.000000">
                  <c:v>15.041388007433801</c:v>
                </c:pt>
                <c:pt idx="1018" formatCode="#0.000000">
                  <c:v>15.041388007433801</c:v>
                </c:pt>
                <c:pt idx="1019" formatCode="#0.000000">
                  <c:v>15.041388007433801</c:v>
                </c:pt>
                <c:pt idx="1020" formatCode="#0.000000">
                  <c:v>15.041388007433801</c:v>
                </c:pt>
                <c:pt idx="1021" formatCode="#0.000000">
                  <c:v>15.041388007433801</c:v>
                </c:pt>
                <c:pt idx="1022" formatCode="#0.000000">
                  <c:v>15.041388007433801</c:v>
                </c:pt>
                <c:pt idx="1023" formatCode="#0.000000">
                  <c:v>15.041388007433801</c:v>
                </c:pt>
                <c:pt idx="1024" formatCode="#0.000000">
                  <c:v>15.041388007433801</c:v>
                </c:pt>
                <c:pt idx="1025" formatCode="#0.000000">
                  <c:v>15.041388007433801</c:v>
                </c:pt>
                <c:pt idx="1026" formatCode="#0.000000">
                  <c:v>15.041388007433801</c:v>
                </c:pt>
                <c:pt idx="1027" formatCode="#0.000000">
                  <c:v>15.041388007433801</c:v>
                </c:pt>
                <c:pt idx="1028" formatCode="#0.000000">
                  <c:v>15.041388007433801</c:v>
                </c:pt>
                <c:pt idx="1029" formatCode="#0.000000">
                  <c:v>15.041388007433801</c:v>
                </c:pt>
                <c:pt idx="1030" formatCode="#0.000000">
                  <c:v>15.041388007433801</c:v>
                </c:pt>
                <c:pt idx="1031" formatCode="#0.000000">
                  <c:v>15.041388007433801</c:v>
                </c:pt>
                <c:pt idx="1032" formatCode="#0.000000">
                  <c:v>15.041388007433801</c:v>
                </c:pt>
                <c:pt idx="1033" formatCode="#0.000000">
                  <c:v>15.238736699634901</c:v>
                </c:pt>
                <c:pt idx="1034" formatCode="#0.000000">
                  <c:v>15.238736699634901</c:v>
                </c:pt>
                <c:pt idx="1035" formatCode="#0.000000">
                  <c:v>15.238736699634901</c:v>
                </c:pt>
                <c:pt idx="1036" formatCode="#0.000000">
                  <c:v>15.238736699634901</c:v>
                </c:pt>
                <c:pt idx="1037" formatCode="#0.000000">
                  <c:v>15.3377568670419</c:v>
                </c:pt>
                <c:pt idx="1038" formatCode="#0.000000">
                  <c:v>15.3377568670419</c:v>
                </c:pt>
                <c:pt idx="1039" formatCode="#0.000000">
                  <c:v>15.3377568670419</c:v>
                </c:pt>
                <c:pt idx="1040" formatCode="#0.000000">
                  <c:v>15.3377568670419</c:v>
                </c:pt>
                <c:pt idx="1041" formatCode="#0.000000">
                  <c:v>15.3377568670419</c:v>
                </c:pt>
                <c:pt idx="1042" formatCode="#0.000000">
                  <c:v>15.3377568670419</c:v>
                </c:pt>
                <c:pt idx="1043" formatCode="#0.000000">
                  <c:v>15.3377568670419</c:v>
                </c:pt>
                <c:pt idx="1044" formatCode="#0.000000">
                  <c:v>15.3377568670419</c:v>
                </c:pt>
                <c:pt idx="1045" formatCode="#0.000000">
                  <c:v>15.3377568670419</c:v>
                </c:pt>
                <c:pt idx="1046" formatCode="#0.000000">
                  <c:v>15.3377568670419</c:v>
                </c:pt>
                <c:pt idx="1047" formatCode="#0.000000">
                  <c:v>15.3377568670419</c:v>
                </c:pt>
                <c:pt idx="1048" formatCode="#0.000000">
                  <c:v>15.3377568670419</c:v>
                </c:pt>
                <c:pt idx="1049" formatCode="#0.000000">
                  <c:v>15.3377568670419</c:v>
                </c:pt>
                <c:pt idx="1050" formatCode="#0.000000">
                  <c:v>15.3377568670419</c:v>
                </c:pt>
                <c:pt idx="1051" formatCode="#0.000000">
                  <c:v>15.3377568670419</c:v>
                </c:pt>
                <c:pt idx="1052" formatCode="#0.000000">
                  <c:v>15.3377568670419</c:v>
                </c:pt>
                <c:pt idx="1053" formatCode="#0.000000">
                  <c:v>15.3377568670419</c:v>
                </c:pt>
                <c:pt idx="1054" formatCode="#0.000000">
                  <c:v>15.3377568670419</c:v>
                </c:pt>
                <c:pt idx="1055" formatCode="#0.000000">
                  <c:v>15.3377568670419</c:v>
                </c:pt>
                <c:pt idx="1056" formatCode="#0.000000">
                  <c:v>15.4379488707495</c:v>
                </c:pt>
                <c:pt idx="1057" formatCode="#0.000000">
                  <c:v>15.4379488707495</c:v>
                </c:pt>
                <c:pt idx="1058" formatCode="#0.000000">
                  <c:v>15.4379488707495</c:v>
                </c:pt>
                <c:pt idx="1059" formatCode="#0.000000">
                  <c:v>15.4379488707495</c:v>
                </c:pt>
                <c:pt idx="1060" formatCode="#0.000000">
                  <c:v>15.4379488707495</c:v>
                </c:pt>
                <c:pt idx="1061" formatCode="#0.000000">
                  <c:v>15.4379488707495</c:v>
                </c:pt>
                <c:pt idx="1062" formatCode="#0.000000">
                  <c:v>15.4379488707495</c:v>
                </c:pt>
                <c:pt idx="1063" formatCode="#0.000000">
                  <c:v>15.4379488707495</c:v>
                </c:pt>
                <c:pt idx="1064" formatCode="#0.000000">
                  <c:v>15.4379488707495</c:v>
                </c:pt>
                <c:pt idx="1065" formatCode="#0.000000">
                  <c:v>15.4379488707495</c:v>
                </c:pt>
                <c:pt idx="1066" formatCode="#0.000000">
                  <c:v>15.4379488707495</c:v>
                </c:pt>
                <c:pt idx="1067" formatCode="#0.000000">
                  <c:v>15.4379488707495</c:v>
                </c:pt>
                <c:pt idx="1068" formatCode="#0.000000">
                  <c:v>15.4379488707495</c:v>
                </c:pt>
                <c:pt idx="1069" formatCode="#0.000000">
                  <c:v>15.539342217427301</c:v>
                </c:pt>
                <c:pt idx="1070" formatCode="#0.000000">
                  <c:v>15.539342217427301</c:v>
                </c:pt>
                <c:pt idx="1071" formatCode="#0.000000">
                  <c:v>15.539342217427301</c:v>
                </c:pt>
                <c:pt idx="1072" formatCode="#0.000000">
                  <c:v>15.539342217427301</c:v>
                </c:pt>
                <c:pt idx="1073" formatCode="#0.000000">
                  <c:v>15.539342217427301</c:v>
                </c:pt>
                <c:pt idx="1074" formatCode="#0.000000">
                  <c:v>15.539342217427301</c:v>
                </c:pt>
                <c:pt idx="1075" formatCode="#0.000000">
                  <c:v>15.539342217427301</c:v>
                </c:pt>
                <c:pt idx="1076" formatCode="#0.000000">
                  <c:v>15.539342217427301</c:v>
                </c:pt>
                <c:pt idx="1077" formatCode="#0.000000">
                  <c:v>15.539342217427301</c:v>
                </c:pt>
                <c:pt idx="1078" formatCode="#0.000000">
                  <c:v>15.539342217427301</c:v>
                </c:pt>
                <c:pt idx="1079" formatCode="#0.000000">
                  <c:v>15.641843015707099</c:v>
                </c:pt>
                <c:pt idx="1080" formatCode="#0.000000">
                  <c:v>15.641843015707099</c:v>
                </c:pt>
                <c:pt idx="1081" formatCode="#0.000000">
                  <c:v>15.641843015707099</c:v>
                </c:pt>
                <c:pt idx="1082" formatCode="#0.000000">
                  <c:v>15.641843015707099</c:v>
                </c:pt>
                <c:pt idx="1083" formatCode="#0.000000">
                  <c:v>15.641843015707099</c:v>
                </c:pt>
                <c:pt idx="1084" formatCode="#0.000000">
                  <c:v>15.641843015707099</c:v>
                </c:pt>
                <c:pt idx="1085" formatCode="#0.000000">
                  <c:v>15.641843015707099</c:v>
                </c:pt>
                <c:pt idx="1086" formatCode="#0.000000">
                  <c:v>15.641843015707099</c:v>
                </c:pt>
                <c:pt idx="1087" formatCode="#0.000000">
                  <c:v>15.641843015707099</c:v>
                </c:pt>
                <c:pt idx="1088" formatCode="#0.000000">
                  <c:v>15.641843015707099</c:v>
                </c:pt>
                <c:pt idx="1089" formatCode="#0.000000">
                  <c:v>15.641843015707099</c:v>
                </c:pt>
                <c:pt idx="1090" formatCode="#0.000000">
                  <c:v>15.641843015707099</c:v>
                </c:pt>
                <c:pt idx="1091" formatCode="#0.000000">
                  <c:v>15.641843015707099</c:v>
                </c:pt>
                <c:pt idx="1092" formatCode="#0.000000">
                  <c:v>15.641843015707099</c:v>
                </c:pt>
                <c:pt idx="1093" formatCode="#0.000000">
                  <c:v>15.641843015707099</c:v>
                </c:pt>
                <c:pt idx="1094" formatCode="#0.000000">
                  <c:v>15.641843015707099</c:v>
                </c:pt>
                <c:pt idx="1095" formatCode="#0.000000">
                  <c:v>15.641843015707099</c:v>
                </c:pt>
                <c:pt idx="1096" formatCode="#0.000000">
                  <c:v>15.641843015707099</c:v>
                </c:pt>
                <c:pt idx="1097" formatCode="#0.000000">
                  <c:v>15.641843015707099</c:v>
                </c:pt>
                <c:pt idx="1098" formatCode="#0.000000">
                  <c:v>15.641843015707099</c:v>
                </c:pt>
                <c:pt idx="1099" formatCode="#0.000000">
                  <c:v>15.641843015707099</c:v>
                </c:pt>
                <c:pt idx="1100" formatCode="#0.000000">
                  <c:v>15.641843015707099</c:v>
                </c:pt>
                <c:pt idx="1101" formatCode="#0.000000">
                  <c:v>15.641843015707099</c:v>
                </c:pt>
                <c:pt idx="1102" formatCode="#0.000000">
                  <c:v>15.641843015707099</c:v>
                </c:pt>
                <c:pt idx="1103" formatCode="#0.000000">
                  <c:v>15.641843015707099</c:v>
                </c:pt>
                <c:pt idx="1104" formatCode="#0.000000">
                  <c:v>15.641843015707099</c:v>
                </c:pt>
                <c:pt idx="1105" formatCode="#0.000000">
                  <c:v>15.641843015707099</c:v>
                </c:pt>
                <c:pt idx="1106" formatCode="#0.000000">
                  <c:v>15.641843015707099</c:v>
                </c:pt>
                <c:pt idx="1107" formatCode="#0.000000">
                  <c:v>15.641843015707099</c:v>
                </c:pt>
                <c:pt idx="1108" formatCode="#0.000000">
                  <c:v>15.641843015707099</c:v>
                </c:pt>
                <c:pt idx="1109" formatCode="#0.000000">
                  <c:v>15.641843015707099</c:v>
                </c:pt>
                <c:pt idx="1110" formatCode="#0.000000">
                  <c:v>15.641843015707099</c:v>
                </c:pt>
                <c:pt idx="1111" formatCode="#0.000000">
                  <c:v>15.641843015707099</c:v>
                </c:pt>
                <c:pt idx="1112" formatCode="#0.000000">
                  <c:v>15.7470277501015</c:v>
                </c:pt>
                <c:pt idx="1113" formatCode="#0.000000">
                  <c:v>15.7470277501015</c:v>
                </c:pt>
                <c:pt idx="1114" formatCode="#0.000000">
                  <c:v>15.7470277501015</c:v>
                </c:pt>
                <c:pt idx="1115" formatCode="#0.000000">
                  <c:v>15.7470277501015</c:v>
                </c:pt>
                <c:pt idx="1116" formatCode="#0.000000">
                  <c:v>15.7470277501015</c:v>
                </c:pt>
                <c:pt idx="1117" formatCode="#0.000000">
                  <c:v>15.7470277501015</c:v>
                </c:pt>
                <c:pt idx="1118" formatCode="#0.000000">
                  <c:v>15.7470277501015</c:v>
                </c:pt>
                <c:pt idx="1119" formatCode="#0.000000">
                  <c:v>15.7470277501015</c:v>
                </c:pt>
                <c:pt idx="1120" formatCode="#0.000000">
                  <c:v>15.7470277501015</c:v>
                </c:pt>
                <c:pt idx="1121" formatCode="#0.000000">
                  <c:v>15.7470277501015</c:v>
                </c:pt>
                <c:pt idx="1122" formatCode="#0.000000">
                  <c:v>15.7470277501015</c:v>
                </c:pt>
                <c:pt idx="1123" formatCode="#0.000000">
                  <c:v>15.7470277501015</c:v>
                </c:pt>
                <c:pt idx="1124" formatCode="#0.000000">
                  <c:v>15.7470277501015</c:v>
                </c:pt>
                <c:pt idx="1125" formatCode="#0.000000">
                  <c:v>15.7470277501015</c:v>
                </c:pt>
                <c:pt idx="1126" formatCode="#0.000000">
                  <c:v>15.7470277501015</c:v>
                </c:pt>
                <c:pt idx="1127" formatCode="#0.000000">
                  <c:v>15.7470277501015</c:v>
                </c:pt>
                <c:pt idx="1128" formatCode="#0.000000">
                  <c:v>15.7470277501015</c:v>
                </c:pt>
                <c:pt idx="1129" formatCode="#0.000000">
                  <c:v>15.7470277501015</c:v>
                </c:pt>
                <c:pt idx="1130" formatCode="#0.000000">
                  <c:v>15.7470277501015</c:v>
                </c:pt>
                <c:pt idx="1131" formatCode="#0.000000">
                  <c:v>15.7470277501015</c:v>
                </c:pt>
                <c:pt idx="1132" formatCode="#0.000000">
                  <c:v>15.7470277501015</c:v>
                </c:pt>
                <c:pt idx="1133" formatCode="#0.000000">
                  <c:v>15.7470277501015</c:v>
                </c:pt>
                <c:pt idx="1134" formatCode="#0.000000">
                  <c:v>15.7470277501015</c:v>
                </c:pt>
                <c:pt idx="1135" formatCode="#0.000000">
                  <c:v>15.7470277501015</c:v>
                </c:pt>
                <c:pt idx="1136" formatCode="#0.000000">
                  <c:v>15.7470277501015</c:v>
                </c:pt>
                <c:pt idx="1137" formatCode="#0.000000">
                  <c:v>15.7470277501015</c:v>
                </c:pt>
                <c:pt idx="1138" formatCode="#0.000000">
                  <c:v>15.7470277501015</c:v>
                </c:pt>
                <c:pt idx="1139" formatCode="#0.000000">
                  <c:v>15.7470277501015</c:v>
                </c:pt>
                <c:pt idx="1140" formatCode="#0.000000">
                  <c:v>15.7470277501015</c:v>
                </c:pt>
                <c:pt idx="1141" formatCode="#0.000000">
                  <c:v>15.7470277501015</c:v>
                </c:pt>
                <c:pt idx="1142" formatCode="#0.000000">
                  <c:v>15.7470277501015</c:v>
                </c:pt>
                <c:pt idx="1143" formatCode="#0.000000">
                  <c:v>15.7470277501015</c:v>
                </c:pt>
                <c:pt idx="1144" formatCode="#0.000000">
                  <c:v>15.7470277501015</c:v>
                </c:pt>
                <c:pt idx="1145" formatCode="#0.000000">
                  <c:v>15.7470277501015</c:v>
                </c:pt>
                <c:pt idx="1146" formatCode="#0.000000">
                  <c:v>15.7470277501015</c:v>
                </c:pt>
                <c:pt idx="1147" formatCode="#0.000000">
                  <c:v>15.7470277501015</c:v>
                </c:pt>
                <c:pt idx="1148" formatCode="#0.000000">
                  <c:v>15.7470277501015</c:v>
                </c:pt>
                <c:pt idx="1149" formatCode="#0.000000">
                  <c:v>15.7470277501015</c:v>
                </c:pt>
                <c:pt idx="1150" formatCode="#0.000000">
                  <c:v>15.7470277501015</c:v>
                </c:pt>
                <c:pt idx="1151" formatCode="#0.000000">
                  <c:v>15.7470277501015</c:v>
                </c:pt>
                <c:pt idx="1152" formatCode="#0.000000">
                  <c:v>15.7470277501015</c:v>
                </c:pt>
                <c:pt idx="1153" formatCode="#0.000000">
                  <c:v>15.7470277501015</c:v>
                </c:pt>
                <c:pt idx="1154" formatCode="#0.000000">
                  <c:v>15.7470277501015</c:v>
                </c:pt>
                <c:pt idx="1155" formatCode="#0.000000">
                  <c:v>15.7470277501015</c:v>
                </c:pt>
                <c:pt idx="1156" formatCode="#0.000000">
                  <c:v>15.7470277501015</c:v>
                </c:pt>
                <c:pt idx="1157" formatCode="#0.000000">
                  <c:v>15.7470277501015</c:v>
                </c:pt>
                <c:pt idx="1158" formatCode="#0.000000">
                  <c:v>15.7470277501015</c:v>
                </c:pt>
                <c:pt idx="1159" formatCode="#0.000000">
                  <c:v>15.7470277501015</c:v>
                </c:pt>
                <c:pt idx="1160" formatCode="#0.000000">
                  <c:v>15.7470277501015</c:v>
                </c:pt>
                <c:pt idx="1161" formatCode="#0.000000">
                  <c:v>15.7470277501015</c:v>
                </c:pt>
                <c:pt idx="1162" formatCode="#0.000000">
                  <c:v>15.7470277501015</c:v>
                </c:pt>
                <c:pt idx="1163" formatCode="#0.000000">
                  <c:v>15.7470277501015</c:v>
                </c:pt>
                <c:pt idx="1164" formatCode="#0.000000">
                  <c:v>15.7470277501015</c:v>
                </c:pt>
                <c:pt idx="1165" formatCode="#0.000000">
                  <c:v>15.7470277501015</c:v>
                </c:pt>
                <c:pt idx="1166" formatCode="#0.000000">
                  <c:v>15.7470277501015</c:v>
                </c:pt>
                <c:pt idx="1167" formatCode="#0.000000">
                  <c:v>15.7470277501015</c:v>
                </c:pt>
                <c:pt idx="1168" formatCode="#0.000000">
                  <c:v>15.7470277501015</c:v>
                </c:pt>
                <c:pt idx="1169" formatCode="#0.000000">
                  <c:v>15.7470277501015</c:v>
                </c:pt>
                <c:pt idx="1170" formatCode="#0.000000">
                  <c:v>15.7470277501015</c:v>
                </c:pt>
                <c:pt idx="1171" formatCode="#0.000000">
                  <c:v>15.7470277501015</c:v>
                </c:pt>
                <c:pt idx="1172" formatCode="#0.000000">
                  <c:v>15.7470277501015</c:v>
                </c:pt>
                <c:pt idx="1173" formatCode="#0.000000">
                  <c:v>15.7470277501015</c:v>
                </c:pt>
                <c:pt idx="1174" formatCode="#0.000000">
                  <c:v>15.7470277501015</c:v>
                </c:pt>
                <c:pt idx="1175" formatCode="#0.000000">
                  <c:v>15.7470277501015</c:v>
                </c:pt>
                <c:pt idx="1176" formatCode="#0.000000">
                  <c:v>15.7470277501015</c:v>
                </c:pt>
                <c:pt idx="1177" formatCode="#0.000000">
                  <c:v>15.858769092608</c:v>
                </c:pt>
                <c:pt idx="1178" formatCode="#0.000000">
                  <c:v>15.858769092608</c:v>
                </c:pt>
                <c:pt idx="1179" formatCode="#0.000000">
                  <c:v>15.858769092608</c:v>
                </c:pt>
                <c:pt idx="1180" formatCode="#0.000000">
                  <c:v>15.858769092608</c:v>
                </c:pt>
                <c:pt idx="1181" formatCode="#0.000000">
                  <c:v>15.858769092608</c:v>
                </c:pt>
                <c:pt idx="1182" formatCode="#0.000000">
                  <c:v>15.858769092608</c:v>
                </c:pt>
                <c:pt idx="1183" formatCode="#0.000000">
                  <c:v>15.858769092608</c:v>
                </c:pt>
                <c:pt idx="1184" formatCode="#0.000000">
                  <c:v>15.858769092608</c:v>
                </c:pt>
                <c:pt idx="1185" formatCode="#0.000000">
                  <c:v>15.858769092608</c:v>
                </c:pt>
                <c:pt idx="1186" formatCode="#0.000000">
                  <c:v>15.858769092608</c:v>
                </c:pt>
                <c:pt idx="1187" formatCode="#0.000000">
                  <c:v>15.858769092608</c:v>
                </c:pt>
                <c:pt idx="1188" formatCode="#0.000000">
                  <c:v>15.858769092608</c:v>
                </c:pt>
                <c:pt idx="1189" formatCode="#0.000000">
                  <c:v>15.858769092608</c:v>
                </c:pt>
                <c:pt idx="1190" formatCode="#0.000000">
                  <c:v>15.858769092608</c:v>
                </c:pt>
                <c:pt idx="1191" formatCode="#0.000000">
                  <c:v>15.858769092608</c:v>
                </c:pt>
                <c:pt idx="1192" formatCode="##0.00000">
                  <c:v>15.9717103421481</c:v>
                </c:pt>
                <c:pt idx="1193" formatCode="##0.00000">
                  <c:v>15.9717103421481</c:v>
                </c:pt>
                <c:pt idx="1194" formatCode="##0.00000">
                  <c:v>15.9717103421481</c:v>
                </c:pt>
                <c:pt idx="1195" formatCode="##0.00000">
                  <c:v>15.9717103421481</c:v>
                </c:pt>
                <c:pt idx="1196" formatCode="##0.00000">
                  <c:v>15.9717103421481</c:v>
                </c:pt>
                <c:pt idx="1197" formatCode="##0.00000">
                  <c:v>15.9717103421481</c:v>
                </c:pt>
                <c:pt idx="1198" formatCode="##0.00000">
                  <c:v>15.9717103421481</c:v>
                </c:pt>
                <c:pt idx="1199" formatCode="##0.00000">
                  <c:v>15.9717103421481</c:v>
                </c:pt>
                <c:pt idx="1200" formatCode="##0.00000">
                  <c:v>15.9717103421481</c:v>
                </c:pt>
                <c:pt idx="1201" formatCode="##0.00000">
                  <c:v>15.9717103421481</c:v>
                </c:pt>
                <c:pt idx="1202" formatCode="##0.00000">
                  <c:v>15.9717103421481</c:v>
                </c:pt>
                <c:pt idx="1203" formatCode="##0.00000">
                  <c:v>15.9717103421481</c:v>
                </c:pt>
                <c:pt idx="1204" formatCode="##0.00000">
                  <c:v>15.9717103421481</c:v>
                </c:pt>
                <c:pt idx="1205" formatCode="##0.00000">
                  <c:v>15.9717103421481</c:v>
                </c:pt>
                <c:pt idx="1206" formatCode="##0.00000">
                  <c:v>15.9717103421481</c:v>
                </c:pt>
                <c:pt idx="1207" formatCode="##0.00000">
                  <c:v>15.9717103421481</c:v>
                </c:pt>
                <c:pt idx="1208" formatCode="##0.00000">
                  <c:v>15.9717103421481</c:v>
                </c:pt>
                <c:pt idx="1209" formatCode="##0.00000">
                  <c:v>15.9717103421481</c:v>
                </c:pt>
                <c:pt idx="1210" formatCode="##0.00000">
                  <c:v>15.9717103421481</c:v>
                </c:pt>
                <c:pt idx="1211" formatCode="##0.00000">
                  <c:v>15.9717103421481</c:v>
                </c:pt>
                <c:pt idx="1212" formatCode="##0.00000">
                  <c:v>15.9717103421481</c:v>
                </c:pt>
                <c:pt idx="1213" formatCode="##0.00000">
                  <c:v>15.9717103421481</c:v>
                </c:pt>
                <c:pt idx="1214" formatCode="##0.00000">
                  <c:v>15.9717103421481</c:v>
                </c:pt>
                <c:pt idx="1215" formatCode="##0.00000">
                  <c:v>15.9717103421481</c:v>
                </c:pt>
                <c:pt idx="1216" formatCode="##0.00000">
                  <c:v>15.9717103421481</c:v>
                </c:pt>
                <c:pt idx="1217" formatCode="##0.00000">
                  <c:v>15.9717103421481</c:v>
                </c:pt>
                <c:pt idx="1218" formatCode="##0.00000">
                  <c:v>15.9717103421481</c:v>
                </c:pt>
                <c:pt idx="1219" formatCode="##0.00000">
                  <c:v>15.9717103421481</c:v>
                </c:pt>
                <c:pt idx="1220" formatCode="##0.00000">
                  <c:v>15.9717103421481</c:v>
                </c:pt>
                <c:pt idx="1221" formatCode="##0.00000">
                  <c:v>15.9717103421481</c:v>
                </c:pt>
                <c:pt idx="1222" formatCode="##0.00000">
                  <c:v>15.9717103421481</c:v>
                </c:pt>
                <c:pt idx="1223" formatCode="##0.00000">
                  <c:v>15.9717103421481</c:v>
                </c:pt>
                <c:pt idx="1224" formatCode="##0.00000">
                  <c:v>15.9717103421481</c:v>
                </c:pt>
                <c:pt idx="1225" formatCode="##0.00000">
                  <c:v>15.9717103421481</c:v>
                </c:pt>
                <c:pt idx="1226" formatCode="##0.00000">
                  <c:v>15.9717103421481</c:v>
                </c:pt>
                <c:pt idx="1227" formatCode="##0.00000">
                  <c:v>15.9717103421481</c:v>
                </c:pt>
                <c:pt idx="1228" formatCode="##0.00000">
                  <c:v>15.9717103421481</c:v>
                </c:pt>
                <c:pt idx="1229" formatCode="##0.00000">
                  <c:v>15.9717103421481</c:v>
                </c:pt>
                <c:pt idx="1230" formatCode="##0.00000">
                  <c:v>15.9717103421481</c:v>
                </c:pt>
                <c:pt idx="1231" formatCode="##0.00000">
                  <c:v>15.9717103421481</c:v>
                </c:pt>
                <c:pt idx="1232" formatCode="##0.00000">
                  <c:v>15.9717103421481</c:v>
                </c:pt>
                <c:pt idx="1233" formatCode="##0.00000">
                  <c:v>15.9717103421481</c:v>
                </c:pt>
                <c:pt idx="1234" formatCode="##0.00000">
                  <c:v>15.9717103421481</c:v>
                </c:pt>
                <c:pt idx="1235" formatCode="##0.00000">
                  <c:v>15.9717103421481</c:v>
                </c:pt>
                <c:pt idx="1236" formatCode="##0.00000">
                  <c:v>15.9717103421481</c:v>
                </c:pt>
                <c:pt idx="1237" formatCode="##0.00000">
                  <c:v>15.9717103421481</c:v>
                </c:pt>
                <c:pt idx="1238" formatCode="##0.00000">
                  <c:v>15.9717103421481</c:v>
                </c:pt>
                <c:pt idx="1239" formatCode="##0.00000">
                  <c:v>15.9717103421481</c:v>
                </c:pt>
                <c:pt idx="1240" formatCode="##0.00000">
                  <c:v>15.9717103421481</c:v>
                </c:pt>
                <c:pt idx="1241" formatCode="##0.00000">
                  <c:v>15.9717103421481</c:v>
                </c:pt>
                <c:pt idx="1242" formatCode="#0.000000">
                  <c:v>16.089727602903501</c:v>
                </c:pt>
                <c:pt idx="1243" formatCode="#0.000000">
                  <c:v>16.089727602903501</c:v>
                </c:pt>
                <c:pt idx="1244" formatCode="#0.000000">
                  <c:v>16.089727602903501</c:v>
                </c:pt>
                <c:pt idx="1245" formatCode="#0.000000">
                  <c:v>16.089727602903501</c:v>
                </c:pt>
                <c:pt idx="1246" formatCode="#0.000000">
                  <c:v>16.089727602903501</c:v>
                </c:pt>
                <c:pt idx="1247" formatCode="#0.000000">
                  <c:v>16.089727602903501</c:v>
                </c:pt>
                <c:pt idx="1248" formatCode="#0.000000">
                  <c:v>16.089727602903501</c:v>
                </c:pt>
                <c:pt idx="1249" formatCode="#0.000000">
                  <c:v>16.089727602903501</c:v>
                </c:pt>
                <c:pt idx="1250" formatCode="#0.000000">
                  <c:v>16.089727602903501</c:v>
                </c:pt>
                <c:pt idx="1251" formatCode="#0.000000">
                  <c:v>16.089727602903501</c:v>
                </c:pt>
                <c:pt idx="1252" formatCode="#0.000000">
                  <c:v>16.089727602903501</c:v>
                </c:pt>
                <c:pt idx="1253" formatCode="#0.000000">
                  <c:v>16.089727602903501</c:v>
                </c:pt>
                <c:pt idx="1254" formatCode="#0.000000">
                  <c:v>16.209087876583599</c:v>
                </c:pt>
                <c:pt idx="1255" formatCode="#0.000000">
                  <c:v>16.209087876583599</c:v>
                </c:pt>
                <c:pt idx="1256" formatCode="#0.000000">
                  <c:v>16.209087876583599</c:v>
                </c:pt>
                <c:pt idx="1257" formatCode="#0.000000">
                  <c:v>16.209087876583599</c:v>
                </c:pt>
                <c:pt idx="1258" formatCode="#0.000000">
                  <c:v>16.209087876583599</c:v>
                </c:pt>
                <c:pt idx="1259" formatCode="#0.000000">
                  <c:v>16.209087876583599</c:v>
                </c:pt>
                <c:pt idx="1260" formatCode="#0.000000">
                  <c:v>16.209087876583599</c:v>
                </c:pt>
                <c:pt idx="1261" formatCode="#0.000000">
                  <c:v>16.329132163293401</c:v>
                </c:pt>
                <c:pt idx="1262" formatCode="#0.000000">
                  <c:v>16.329132163293401</c:v>
                </c:pt>
                <c:pt idx="1263" formatCode="#0.000000">
                  <c:v>16.329132163293401</c:v>
                </c:pt>
                <c:pt idx="1264" formatCode="#0.000000">
                  <c:v>16.329132163293401</c:v>
                </c:pt>
                <c:pt idx="1265" formatCode="#0.000000">
                  <c:v>16.329132163293401</c:v>
                </c:pt>
                <c:pt idx="1266" formatCode="#0.000000">
                  <c:v>16.329132163293401</c:v>
                </c:pt>
                <c:pt idx="1267" formatCode="#0.000000">
                  <c:v>16.329132163293401</c:v>
                </c:pt>
                <c:pt idx="1268" formatCode="#0.000000">
                  <c:v>16.329132163293401</c:v>
                </c:pt>
                <c:pt idx="1269" formatCode="#0.000000">
                  <c:v>16.329132163293401</c:v>
                </c:pt>
                <c:pt idx="1270" formatCode="#0.000000">
                  <c:v>16.329132163293401</c:v>
                </c:pt>
                <c:pt idx="1271" formatCode="#0.000000">
                  <c:v>16.329132163293401</c:v>
                </c:pt>
                <c:pt idx="1272" formatCode="#0.000000">
                  <c:v>16.329132163293401</c:v>
                </c:pt>
                <c:pt idx="1273" formatCode="#0.000000">
                  <c:v>16.329132163293401</c:v>
                </c:pt>
                <c:pt idx="1274" formatCode="#0.000000">
                  <c:v>16.329132163293401</c:v>
                </c:pt>
                <c:pt idx="1275" formatCode="#0.000000">
                  <c:v>16.329132163293401</c:v>
                </c:pt>
                <c:pt idx="1276" formatCode="#0.000000">
                  <c:v>16.329132163293401</c:v>
                </c:pt>
                <c:pt idx="1277" formatCode="#0.000000">
                  <c:v>16.329132163293401</c:v>
                </c:pt>
                <c:pt idx="1278" formatCode="#0.000000">
                  <c:v>16.329132163293401</c:v>
                </c:pt>
                <c:pt idx="1279" formatCode="#0.000000">
                  <c:v>16.329132163293401</c:v>
                </c:pt>
                <c:pt idx="1280" formatCode="#0.000000">
                  <c:v>16.329132163293401</c:v>
                </c:pt>
                <c:pt idx="1281" formatCode="#0.000000">
                  <c:v>16.329132163293401</c:v>
                </c:pt>
                <c:pt idx="1282" formatCode="#0.000000">
                  <c:v>16.329132163293401</c:v>
                </c:pt>
                <c:pt idx="1283" formatCode="#0.000000">
                  <c:v>16.329132163293401</c:v>
                </c:pt>
                <c:pt idx="1284" formatCode="#0.000000">
                  <c:v>16.329132163293401</c:v>
                </c:pt>
                <c:pt idx="1285" formatCode="#0.000000">
                  <c:v>16.329132163293401</c:v>
                </c:pt>
                <c:pt idx="1286" formatCode="#0.000000">
                  <c:v>16.329132163293401</c:v>
                </c:pt>
                <c:pt idx="1287" formatCode="#0.000000">
                  <c:v>16.329132163293401</c:v>
                </c:pt>
                <c:pt idx="1288" formatCode="#0.000000">
                  <c:v>16.329132163293401</c:v>
                </c:pt>
                <c:pt idx="1289" formatCode="#0.000000">
                  <c:v>16.329132163293401</c:v>
                </c:pt>
                <c:pt idx="1290" formatCode="#0.000000">
                  <c:v>16.329132163293401</c:v>
                </c:pt>
                <c:pt idx="1291" formatCode="#0.000000">
                  <c:v>16.329132163293401</c:v>
                </c:pt>
                <c:pt idx="1292" formatCode="#0.000000">
                  <c:v>16.329132163293401</c:v>
                </c:pt>
                <c:pt idx="1293" formatCode="#0.000000">
                  <c:v>16.329132163293401</c:v>
                </c:pt>
                <c:pt idx="1294" formatCode="#0.000000">
                  <c:v>16.329132163293401</c:v>
                </c:pt>
                <c:pt idx="1295" formatCode="#0.000000">
                  <c:v>16.329132163293401</c:v>
                </c:pt>
                <c:pt idx="1296" formatCode="#0.000000">
                  <c:v>16.329132163293401</c:v>
                </c:pt>
                <c:pt idx="1297" formatCode="#0.000000">
                  <c:v>16.329132163293401</c:v>
                </c:pt>
                <c:pt idx="1298" formatCode="#0.000000">
                  <c:v>16.329132163293401</c:v>
                </c:pt>
                <c:pt idx="1299" formatCode="#0.000000">
                  <c:v>16.329132163293401</c:v>
                </c:pt>
                <c:pt idx="1300" formatCode="#0.000000">
                  <c:v>16.4536423832884</c:v>
                </c:pt>
                <c:pt idx="1301" formatCode="#0.000000">
                  <c:v>16.4536423832884</c:v>
                </c:pt>
                <c:pt idx="1302" formatCode="#0.000000">
                  <c:v>16.4536423832884</c:v>
                </c:pt>
                <c:pt idx="1303" formatCode="#0.000000">
                  <c:v>16.4536423832884</c:v>
                </c:pt>
                <c:pt idx="1304" formatCode="#0.000000">
                  <c:v>16.4536423832884</c:v>
                </c:pt>
                <c:pt idx="1305" formatCode="#0.000000">
                  <c:v>16.4536423832884</c:v>
                </c:pt>
                <c:pt idx="1306" formatCode="#0.000000">
                  <c:v>16.4536423832884</c:v>
                </c:pt>
                <c:pt idx="1307" formatCode="#0.000000">
                  <c:v>16.4536423832884</c:v>
                </c:pt>
                <c:pt idx="1308" formatCode="#0.000000">
                  <c:v>16.4536423832884</c:v>
                </c:pt>
                <c:pt idx="1309" formatCode="#0.000000">
                  <c:v>16.4536423832884</c:v>
                </c:pt>
                <c:pt idx="1310" formatCode="#0.000000">
                  <c:v>16.4536423832884</c:v>
                </c:pt>
                <c:pt idx="1311" formatCode="#0.000000">
                  <c:v>16.4536423832884</c:v>
                </c:pt>
                <c:pt idx="1312" formatCode="#0.000000">
                  <c:v>16.4536423832884</c:v>
                </c:pt>
                <c:pt idx="1313" formatCode="#0.000000">
                  <c:v>16.4536423832884</c:v>
                </c:pt>
                <c:pt idx="1314" formatCode="#0.000000">
                  <c:v>16.4536423832884</c:v>
                </c:pt>
                <c:pt idx="1315" formatCode="#0.000000">
                  <c:v>16.4536423832884</c:v>
                </c:pt>
                <c:pt idx="1316" formatCode="#0.000000">
                  <c:v>16.4536423832884</c:v>
                </c:pt>
                <c:pt idx="1317" formatCode="#0.000000">
                  <c:v>16.4536423832884</c:v>
                </c:pt>
                <c:pt idx="1318" formatCode="#0.000000">
                  <c:v>16.4536423832884</c:v>
                </c:pt>
                <c:pt idx="1319" formatCode="#0.000000">
                  <c:v>16.4536423832884</c:v>
                </c:pt>
                <c:pt idx="1320" formatCode="#0.000000">
                  <c:v>16.4536423832884</c:v>
                </c:pt>
                <c:pt idx="1321" formatCode="#0.000000">
                  <c:v>16.4536423832884</c:v>
                </c:pt>
                <c:pt idx="1322" formatCode="#0.000000">
                  <c:v>16.4536423832884</c:v>
                </c:pt>
                <c:pt idx="1323" formatCode="#0.000000">
                  <c:v>16.4536423832884</c:v>
                </c:pt>
                <c:pt idx="1324" formatCode="#0.000000">
                  <c:v>16.4536423832884</c:v>
                </c:pt>
                <c:pt idx="1325" formatCode="#0.000000">
                  <c:v>16.581584737984802</c:v>
                </c:pt>
                <c:pt idx="1326" formatCode="#0.000000">
                  <c:v>16.581584737984802</c:v>
                </c:pt>
                <c:pt idx="1327" formatCode="#0.000000">
                  <c:v>16.581584737984802</c:v>
                </c:pt>
                <c:pt idx="1328" formatCode="#0.000000">
                  <c:v>16.581584737984802</c:v>
                </c:pt>
                <c:pt idx="1329" formatCode="#0.000000">
                  <c:v>16.581584737984802</c:v>
                </c:pt>
                <c:pt idx="1330" formatCode="#0.000000">
                  <c:v>16.581584737984802</c:v>
                </c:pt>
                <c:pt idx="1331" formatCode="#0.000000">
                  <c:v>16.581584737984802</c:v>
                </c:pt>
                <c:pt idx="1332" formatCode="#0.000000">
                  <c:v>16.581584737984802</c:v>
                </c:pt>
                <c:pt idx="1333" formatCode="#0.000000">
                  <c:v>16.581584737984802</c:v>
                </c:pt>
                <c:pt idx="1334" formatCode="#0.000000">
                  <c:v>16.581584737984802</c:v>
                </c:pt>
                <c:pt idx="1335" formatCode="#0.000000">
                  <c:v>16.581584737984802</c:v>
                </c:pt>
                <c:pt idx="1336" formatCode="#0.000000">
                  <c:v>16.581584737984802</c:v>
                </c:pt>
                <c:pt idx="1337" formatCode="#0.000000">
                  <c:v>16.581584737984802</c:v>
                </c:pt>
                <c:pt idx="1338" formatCode="#0.000000">
                  <c:v>16.581584737984802</c:v>
                </c:pt>
                <c:pt idx="1339" formatCode="#0.000000">
                  <c:v>16.581584737984802</c:v>
                </c:pt>
                <c:pt idx="1340" formatCode="#0.000000">
                  <c:v>16.581584737984802</c:v>
                </c:pt>
                <c:pt idx="1341" formatCode="#0.000000">
                  <c:v>16.581584737984802</c:v>
                </c:pt>
                <c:pt idx="1342" formatCode="#0.000000">
                  <c:v>16.581584737984802</c:v>
                </c:pt>
                <c:pt idx="1343" formatCode="#0.000000">
                  <c:v>16.581584737984802</c:v>
                </c:pt>
                <c:pt idx="1344" formatCode="#0.000000">
                  <c:v>16.581584737984802</c:v>
                </c:pt>
                <c:pt idx="1345" formatCode="#0.000000">
                  <c:v>16.581584737984802</c:v>
                </c:pt>
                <c:pt idx="1346" formatCode="#0.000000">
                  <c:v>16.581584737984802</c:v>
                </c:pt>
                <c:pt idx="1347" formatCode="#0.000000">
                  <c:v>16.581584737984802</c:v>
                </c:pt>
                <c:pt idx="1348" formatCode="#0.000000">
                  <c:v>16.581584737984802</c:v>
                </c:pt>
                <c:pt idx="1349" formatCode="#0.000000">
                  <c:v>16.581584737984802</c:v>
                </c:pt>
                <c:pt idx="1350" formatCode="#0.000000">
                  <c:v>16.581584737984802</c:v>
                </c:pt>
                <c:pt idx="1351" formatCode="#0.000000">
                  <c:v>16.581584737984802</c:v>
                </c:pt>
                <c:pt idx="1352" formatCode="#0.000000">
                  <c:v>16.581584737984802</c:v>
                </c:pt>
                <c:pt idx="1353" formatCode="#0.000000">
                  <c:v>16.581584737984802</c:v>
                </c:pt>
                <c:pt idx="1354" formatCode="#0.000000">
                  <c:v>16.581584737984802</c:v>
                </c:pt>
                <c:pt idx="1355" formatCode="#0.000000">
                  <c:v>16.581584737984802</c:v>
                </c:pt>
                <c:pt idx="1356" formatCode="#0.000000">
                  <c:v>16.581584737984802</c:v>
                </c:pt>
                <c:pt idx="1357" formatCode="#0.000000">
                  <c:v>16.581584737984802</c:v>
                </c:pt>
                <c:pt idx="1358" formatCode="#0.000000">
                  <c:v>16.581584737984802</c:v>
                </c:pt>
                <c:pt idx="1359" formatCode="#0.000000">
                  <c:v>16.581584737984802</c:v>
                </c:pt>
                <c:pt idx="1360" formatCode="#0.000000">
                  <c:v>16.581584737984802</c:v>
                </c:pt>
                <c:pt idx="1361" formatCode="#0.000000">
                  <c:v>16.581584737984802</c:v>
                </c:pt>
                <c:pt idx="1362" formatCode="#0.000000">
                  <c:v>16.581584737984802</c:v>
                </c:pt>
                <c:pt idx="1363" formatCode="#0.000000">
                  <c:v>16.581584737984802</c:v>
                </c:pt>
                <c:pt idx="1364" formatCode="#0.000000">
                  <c:v>16.581584737984802</c:v>
                </c:pt>
                <c:pt idx="1365" formatCode="#0.000000">
                  <c:v>16.581584737984802</c:v>
                </c:pt>
                <c:pt idx="1366" formatCode="#0.000000">
                  <c:v>16.581584737984802</c:v>
                </c:pt>
                <c:pt idx="1367" formatCode="#0.000000">
                  <c:v>16.581584737984802</c:v>
                </c:pt>
                <c:pt idx="1368" formatCode="#0.000000">
                  <c:v>16.581584737984802</c:v>
                </c:pt>
                <c:pt idx="1369" formatCode="#0.000000">
                  <c:v>16.581584737984802</c:v>
                </c:pt>
                <c:pt idx="1370" formatCode="#0.000000">
                  <c:v>16.581584737984802</c:v>
                </c:pt>
                <c:pt idx="1371" formatCode="#0.000000">
                  <c:v>16.581584737984802</c:v>
                </c:pt>
                <c:pt idx="1372" formatCode="#0.000000">
                  <c:v>16.581584737984802</c:v>
                </c:pt>
                <c:pt idx="1373" formatCode="#0.000000">
                  <c:v>16.581584737984802</c:v>
                </c:pt>
                <c:pt idx="1374" formatCode="#0.000000">
                  <c:v>16.581584737984802</c:v>
                </c:pt>
                <c:pt idx="1375" formatCode="#0.000000">
                  <c:v>16.581584737984802</c:v>
                </c:pt>
                <c:pt idx="1376" formatCode="#0.000000">
                  <c:v>16.581584737984802</c:v>
                </c:pt>
                <c:pt idx="1377" formatCode="#0.000000">
                  <c:v>16.581584737984802</c:v>
                </c:pt>
                <c:pt idx="1378" formatCode="#0.000000">
                  <c:v>16.581584737984802</c:v>
                </c:pt>
                <c:pt idx="1379" formatCode="#0.000000">
                  <c:v>16.581584737984802</c:v>
                </c:pt>
                <c:pt idx="1380" formatCode="#0.000000">
                  <c:v>16.581584737984802</c:v>
                </c:pt>
                <c:pt idx="1381" formatCode="#0.000000">
                  <c:v>16.581584737984802</c:v>
                </c:pt>
                <c:pt idx="1382" formatCode="#0.000000">
                  <c:v>16.581584737984802</c:v>
                </c:pt>
                <c:pt idx="1383" formatCode="#0.000000">
                  <c:v>16.581584737984802</c:v>
                </c:pt>
                <c:pt idx="1384" formatCode="#0.000000">
                  <c:v>16.581584737984802</c:v>
                </c:pt>
                <c:pt idx="1385" formatCode="#0.000000">
                  <c:v>16.581584737984802</c:v>
                </c:pt>
                <c:pt idx="1386" formatCode="#0.000000">
                  <c:v>16.581584737984802</c:v>
                </c:pt>
                <c:pt idx="1387" formatCode="#0.000000">
                  <c:v>16.581584737984802</c:v>
                </c:pt>
                <c:pt idx="1388" formatCode="#0.000000">
                  <c:v>16.581584737984802</c:v>
                </c:pt>
                <c:pt idx="1389" formatCode="#0.000000">
                  <c:v>16.581584737984802</c:v>
                </c:pt>
                <c:pt idx="1390" formatCode="#0.000000">
                  <c:v>16.581584737984802</c:v>
                </c:pt>
                <c:pt idx="1391" formatCode="#0.000000">
                  <c:v>16.581584737984802</c:v>
                </c:pt>
                <c:pt idx="1392" formatCode="#0.000000">
                  <c:v>16.581584737984802</c:v>
                </c:pt>
                <c:pt idx="1393" formatCode="#0.000000">
                  <c:v>16.581584737984802</c:v>
                </c:pt>
                <c:pt idx="1394" formatCode="#0.000000">
                  <c:v>16.581584737984802</c:v>
                </c:pt>
                <c:pt idx="1395" formatCode="#0.000000">
                  <c:v>16.581584737984802</c:v>
                </c:pt>
                <c:pt idx="1396" formatCode="#0.000000">
                  <c:v>16.581584737984802</c:v>
                </c:pt>
                <c:pt idx="1397" formatCode="#0.000000">
                  <c:v>16.581584737984802</c:v>
                </c:pt>
                <c:pt idx="1398" formatCode="#0.000000">
                  <c:v>16.722256601832999</c:v>
                </c:pt>
                <c:pt idx="1399" formatCode="#0.000000">
                  <c:v>16.722256601832999</c:v>
                </c:pt>
                <c:pt idx="1400" formatCode="#0.000000">
                  <c:v>16.722256601832999</c:v>
                </c:pt>
                <c:pt idx="1401" formatCode="#0.000000">
                  <c:v>16.722256601832999</c:v>
                </c:pt>
                <c:pt idx="1402" formatCode="#0.000000">
                  <c:v>16.722256601832999</c:v>
                </c:pt>
                <c:pt idx="1403" formatCode="#0.000000">
                  <c:v>16.722256601832999</c:v>
                </c:pt>
                <c:pt idx="1404" formatCode="#0.000000">
                  <c:v>16.722256601832999</c:v>
                </c:pt>
                <c:pt idx="1405" formatCode="#0.000000">
                  <c:v>16.722256601832999</c:v>
                </c:pt>
                <c:pt idx="1406" formatCode="#0.000000">
                  <c:v>16.722256601832999</c:v>
                </c:pt>
                <c:pt idx="1407" formatCode="#0.000000">
                  <c:v>16.722256601832999</c:v>
                </c:pt>
                <c:pt idx="1408" formatCode="#0.000000">
                  <c:v>16.722256601832999</c:v>
                </c:pt>
                <c:pt idx="1409" formatCode="#0.000000">
                  <c:v>16.722256601832999</c:v>
                </c:pt>
                <c:pt idx="1410" formatCode="#0.000000">
                  <c:v>16.722256601832999</c:v>
                </c:pt>
                <c:pt idx="1411" formatCode="#0.000000">
                  <c:v>16.722256601832999</c:v>
                </c:pt>
                <c:pt idx="1412" formatCode="#0.000000">
                  <c:v>16.722256601832999</c:v>
                </c:pt>
                <c:pt idx="1413" formatCode="#0.000000">
                  <c:v>16.865345508015501</c:v>
                </c:pt>
                <c:pt idx="1414" formatCode="#0.000000">
                  <c:v>16.865345508015501</c:v>
                </c:pt>
                <c:pt idx="1415" formatCode="#0.000000">
                  <c:v>16.865345508015501</c:v>
                </c:pt>
                <c:pt idx="1416" formatCode="#0.000000">
                  <c:v>16.865345508015501</c:v>
                </c:pt>
                <c:pt idx="1417" formatCode="#0.000000">
                  <c:v>16.865345508015501</c:v>
                </c:pt>
                <c:pt idx="1418" formatCode="#0.000000">
                  <c:v>16.865345508015501</c:v>
                </c:pt>
                <c:pt idx="1419" formatCode="#0.000000">
                  <c:v>16.865345508015501</c:v>
                </c:pt>
                <c:pt idx="1420" formatCode="#0.000000">
                  <c:v>16.865345508015501</c:v>
                </c:pt>
                <c:pt idx="1421" formatCode="#0.000000">
                  <c:v>16.865345508015501</c:v>
                </c:pt>
                <c:pt idx="1422" formatCode="#0.000000">
                  <c:v>16.865345508015501</c:v>
                </c:pt>
                <c:pt idx="1423" formatCode="#0.000000">
                  <c:v>16.865345508015501</c:v>
                </c:pt>
                <c:pt idx="1424" formatCode="#0.000000">
                  <c:v>16.865345508015501</c:v>
                </c:pt>
                <c:pt idx="1425" formatCode="#0.000000">
                  <c:v>17.011195779053999</c:v>
                </c:pt>
                <c:pt idx="1426" formatCode="#0.000000">
                  <c:v>17.011195779053999</c:v>
                </c:pt>
                <c:pt idx="1427" formatCode="#0.000000">
                  <c:v>17.011195779053999</c:v>
                </c:pt>
                <c:pt idx="1428" formatCode="#0.000000">
                  <c:v>17.011195779053999</c:v>
                </c:pt>
                <c:pt idx="1429" formatCode="#0.000000">
                  <c:v>17.011195779053999</c:v>
                </c:pt>
                <c:pt idx="1430" formatCode="#0.000000">
                  <c:v>17.011195779053999</c:v>
                </c:pt>
                <c:pt idx="1431" formatCode="#0.000000">
                  <c:v>17.011195779053999</c:v>
                </c:pt>
                <c:pt idx="1432" formatCode="#0.000000">
                  <c:v>17.011195779053999</c:v>
                </c:pt>
                <c:pt idx="1433" formatCode="#0.000000">
                  <c:v>17.011195779053999</c:v>
                </c:pt>
                <c:pt idx="1434" formatCode="#0.000000">
                  <c:v>17.011195779053999</c:v>
                </c:pt>
                <c:pt idx="1435" formatCode="#0.000000">
                  <c:v>17.011195779053999</c:v>
                </c:pt>
                <c:pt idx="1436" formatCode="#0.000000">
                  <c:v>17.011195779053999</c:v>
                </c:pt>
                <c:pt idx="1437" formatCode="#0.000000">
                  <c:v>17.011195779053999</c:v>
                </c:pt>
                <c:pt idx="1438" formatCode="#0.000000">
                  <c:v>17.011195779053999</c:v>
                </c:pt>
                <c:pt idx="1439" formatCode="#0.000000">
                  <c:v>17.011195779053999</c:v>
                </c:pt>
                <c:pt idx="1440" formatCode="#0.000000">
                  <c:v>17.011195779053999</c:v>
                </c:pt>
                <c:pt idx="1441" formatCode="#0.000000">
                  <c:v>17.011195779053999</c:v>
                </c:pt>
                <c:pt idx="1442" formatCode="#0.000000">
                  <c:v>17.011195779053999</c:v>
                </c:pt>
                <c:pt idx="1443" formatCode="#0.000000">
                  <c:v>17.1607251560287</c:v>
                </c:pt>
                <c:pt idx="1444" formatCode="#0.000000">
                  <c:v>17.1607251560287</c:v>
                </c:pt>
                <c:pt idx="1445" formatCode="#0.000000">
                  <c:v>17.1607251560287</c:v>
                </c:pt>
                <c:pt idx="1446" formatCode="#0.000000">
                  <c:v>17.1607251560287</c:v>
                </c:pt>
                <c:pt idx="1447" formatCode="#0.000000">
                  <c:v>17.1607251560287</c:v>
                </c:pt>
                <c:pt idx="1448" formatCode="#0.000000">
                  <c:v>17.1607251560287</c:v>
                </c:pt>
                <c:pt idx="1449" formatCode="#0.000000">
                  <c:v>17.1607251560287</c:v>
                </c:pt>
                <c:pt idx="1450" formatCode="#0.000000">
                  <c:v>17.1607251560287</c:v>
                </c:pt>
                <c:pt idx="1451" formatCode="#0.000000">
                  <c:v>17.1607251560287</c:v>
                </c:pt>
                <c:pt idx="1452" formatCode="#0.000000">
                  <c:v>17.1607251560287</c:v>
                </c:pt>
                <c:pt idx="1453" formatCode="#0.000000">
                  <c:v>17.1607251560287</c:v>
                </c:pt>
                <c:pt idx="1454" formatCode="#0.000000">
                  <c:v>17.1607251560287</c:v>
                </c:pt>
                <c:pt idx="1455" formatCode="#0.000000">
                  <c:v>17.1607251560287</c:v>
                </c:pt>
                <c:pt idx="1456" formatCode="#0.000000">
                  <c:v>17.1607251560287</c:v>
                </c:pt>
                <c:pt idx="1457" formatCode="#0.000000">
                  <c:v>17.1607251560287</c:v>
                </c:pt>
                <c:pt idx="1458" formatCode="#0.000000">
                  <c:v>17.1607251560287</c:v>
                </c:pt>
                <c:pt idx="1459" formatCode="#0.000000">
                  <c:v>17.1607251560287</c:v>
                </c:pt>
                <c:pt idx="1460" formatCode="#0.000000">
                  <c:v>17.1607251560287</c:v>
                </c:pt>
                <c:pt idx="1461" formatCode="#0.000000">
                  <c:v>17.1607251560287</c:v>
                </c:pt>
                <c:pt idx="1462" formatCode="#0.000000">
                  <c:v>17.1607251560287</c:v>
                </c:pt>
                <c:pt idx="1463" formatCode="#0.000000">
                  <c:v>17.1607251560287</c:v>
                </c:pt>
                <c:pt idx="1464" formatCode="#0.000000">
                  <c:v>17.314701503322301</c:v>
                </c:pt>
                <c:pt idx="1465" formatCode="#0.000000">
                  <c:v>17.314701503322301</c:v>
                </c:pt>
                <c:pt idx="1466" formatCode="#0.000000">
                  <c:v>17.314701503322301</c:v>
                </c:pt>
                <c:pt idx="1467" formatCode="#0.000000">
                  <c:v>17.314701503322301</c:v>
                </c:pt>
                <c:pt idx="1468" formatCode="#0.000000">
                  <c:v>17.314701503322301</c:v>
                </c:pt>
                <c:pt idx="1469" formatCode="#0.000000">
                  <c:v>17.314701503322301</c:v>
                </c:pt>
                <c:pt idx="1470" formatCode="#0.000000">
                  <c:v>17.314701503322301</c:v>
                </c:pt>
                <c:pt idx="1471" formatCode="#0.000000">
                  <c:v>17.314701503322301</c:v>
                </c:pt>
                <c:pt idx="1472" formatCode="#0.000000">
                  <c:v>17.314701503322301</c:v>
                </c:pt>
                <c:pt idx="1473" formatCode="#0.000000">
                  <c:v>17.314701503322301</c:v>
                </c:pt>
                <c:pt idx="1474" formatCode="#0.000000">
                  <c:v>17.314701503322301</c:v>
                </c:pt>
                <c:pt idx="1475" formatCode="#0.000000">
                  <c:v>17.314701503322301</c:v>
                </c:pt>
                <c:pt idx="1476" formatCode="#0.000000">
                  <c:v>17.314701503322301</c:v>
                </c:pt>
                <c:pt idx="1477" formatCode="#0.000000">
                  <c:v>17.314701503322301</c:v>
                </c:pt>
                <c:pt idx="1478" formatCode="#0.000000">
                  <c:v>17.314701503322301</c:v>
                </c:pt>
                <c:pt idx="1479" formatCode="#0.000000">
                  <c:v>17.314701503322301</c:v>
                </c:pt>
                <c:pt idx="1480" formatCode="#0.000000">
                  <c:v>17.314701503322301</c:v>
                </c:pt>
                <c:pt idx="1481" formatCode="#0.000000">
                  <c:v>17.314701503322301</c:v>
                </c:pt>
                <c:pt idx="1482" formatCode="#0.000000">
                  <c:v>17.314701503322301</c:v>
                </c:pt>
                <c:pt idx="1483" formatCode="#0.000000">
                  <c:v>17.314701503322301</c:v>
                </c:pt>
                <c:pt idx="1484" formatCode="#0.000000">
                  <c:v>17.314701503322301</c:v>
                </c:pt>
                <c:pt idx="1485" formatCode="#0.000000">
                  <c:v>17.314701503322301</c:v>
                </c:pt>
                <c:pt idx="1486" formatCode="#0.000000">
                  <c:v>17.314701503322301</c:v>
                </c:pt>
                <c:pt idx="1487" formatCode="#0.000000">
                  <c:v>17.314701503322301</c:v>
                </c:pt>
                <c:pt idx="1488" formatCode="#0.000000">
                  <c:v>17.314701503322301</c:v>
                </c:pt>
                <c:pt idx="1489" formatCode="#0.000000">
                  <c:v>17.314701503322301</c:v>
                </c:pt>
                <c:pt idx="1490" formatCode="#0.000000">
                  <c:v>17.314701503322301</c:v>
                </c:pt>
                <c:pt idx="1491" formatCode="#0.000000">
                  <c:v>17.314701503322301</c:v>
                </c:pt>
                <c:pt idx="1492" formatCode="#0.000000">
                  <c:v>17.314701503322301</c:v>
                </c:pt>
                <c:pt idx="1493" formatCode="#0.000000">
                  <c:v>17.314701503322301</c:v>
                </c:pt>
                <c:pt idx="1494" formatCode="#0.000000">
                  <c:v>17.314701503322301</c:v>
                </c:pt>
                <c:pt idx="1495" formatCode="#0.000000">
                  <c:v>17.314701503322301</c:v>
                </c:pt>
                <c:pt idx="1496" formatCode="#0.000000">
                  <c:v>17.314701503322301</c:v>
                </c:pt>
                <c:pt idx="1497" formatCode="#0.000000">
                  <c:v>17.314701503322301</c:v>
                </c:pt>
                <c:pt idx="1498" formatCode="#0.000000">
                  <c:v>17.314701503322301</c:v>
                </c:pt>
                <c:pt idx="1499" formatCode="#0.000000">
                  <c:v>17.314701503322301</c:v>
                </c:pt>
                <c:pt idx="1500" formatCode="#0.000000">
                  <c:v>17.314701503322301</c:v>
                </c:pt>
                <c:pt idx="1501" formatCode="#0.000000">
                  <c:v>17.314701503322301</c:v>
                </c:pt>
                <c:pt idx="1502" formatCode="#0.000000">
                  <c:v>17.314701503322301</c:v>
                </c:pt>
                <c:pt idx="1503" formatCode="#0.000000">
                  <c:v>17.314701503322301</c:v>
                </c:pt>
                <c:pt idx="1504" formatCode="#0.000000">
                  <c:v>17.314701503322301</c:v>
                </c:pt>
                <c:pt idx="1505" formatCode="#0.000000">
                  <c:v>17.314701503322301</c:v>
                </c:pt>
                <c:pt idx="1506" formatCode="#0.000000">
                  <c:v>17.314701503322301</c:v>
                </c:pt>
                <c:pt idx="1507" formatCode="#0.000000">
                  <c:v>17.314701503322301</c:v>
                </c:pt>
                <c:pt idx="1508" formatCode="#0.000000">
                  <c:v>17.314701503322301</c:v>
                </c:pt>
                <c:pt idx="1509" formatCode="#0.000000">
                  <c:v>17.314701503322301</c:v>
                </c:pt>
                <c:pt idx="1510" formatCode="#0.000000">
                  <c:v>17.314701503322301</c:v>
                </c:pt>
                <c:pt idx="1511" formatCode="#0.000000">
                  <c:v>17.314701503322301</c:v>
                </c:pt>
                <c:pt idx="1512" formatCode="#0.000000">
                  <c:v>17.314701503322301</c:v>
                </c:pt>
                <c:pt idx="1513" formatCode="#0.000000">
                  <c:v>17.314701503322301</c:v>
                </c:pt>
                <c:pt idx="1514" formatCode="#0.000000">
                  <c:v>17.314701503322301</c:v>
                </c:pt>
                <c:pt idx="1515" formatCode="#0.000000">
                  <c:v>17.314701503322301</c:v>
                </c:pt>
                <c:pt idx="1516" formatCode="#0.000000">
                  <c:v>17.314701503322301</c:v>
                </c:pt>
                <c:pt idx="1517" formatCode="#0.000000">
                  <c:v>17.314701503322301</c:v>
                </c:pt>
                <c:pt idx="1518" formatCode="#0.000000">
                  <c:v>17.481405734162401</c:v>
                </c:pt>
                <c:pt idx="1519" formatCode="#0.000000">
                  <c:v>17.481405734162401</c:v>
                </c:pt>
                <c:pt idx="1520" formatCode="#0.000000">
                  <c:v>17.481405734162401</c:v>
                </c:pt>
                <c:pt idx="1521" formatCode="#0.000000">
                  <c:v>17.481405734162401</c:v>
                </c:pt>
                <c:pt idx="1522" formatCode="#0.000000">
                  <c:v>17.481405734162401</c:v>
                </c:pt>
                <c:pt idx="1523" formatCode="#0.000000">
                  <c:v>17.481405734162401</c:v>
                </c:pt>
                <c:pt idx="1524" formatCode="#0.000000">
                  <c:v>17.481405734162401</c:v>
                </c:pt>
                <c:pt idx="1525" formatCode="#0.000000">
                  <c:v>17.481405734162401</c:v>
                </c:pt>
                <c:pt idx="1526" formatCode="#0.000000">
                  <c:v>17.481405734162401</c:v>
                </c:pt>
                <c:pt idx="1527" formatCode="#0.000000">
                  <c:v>17.481405734162401</c:v>
                </c:pt>
                <c:pt idx="1528" formatCode="#0.000000">
                  <c:v>17.481405734162401</c:v>
                </c:pt>
                <c:pt idx="1529" formatCode="#0.000000">
                  <c:v>17.481405734162401</c:v>
                </c:pt>
                <c:pt idx="1530" formatCode="#0.000000">
                  <c:v>17.481405734162401</c:v>
                </c:pt>
                <c:pt idx="1531" formatCode="#0.000000">
                  <c:v>17.481405734162401</c:v>
                </c:pt>
                <c:pt idx="1532" formatCode="#0.000000">
                  <c:v>17.481405734162401</c:v>
                </c:pt>
                <c:pt idx="1533" formatCode="#0.000000">
                  <c:v>17.481405734162401</c:v>
                </c:pt>
                <c:pt idx="1534" formatCode="#0.000000">
                  <c:v>17.481405734162401</c:v>
                </c:pt>
                <c:pt idx="1535" formatCode="#0.000000">
                  <c:v>17.481405734162401</c:v>
                </c:pt>
                <c:pt idx="1536" formatCode="#0.000000">
                  <c:v>17.481405734162401</c:v>
                </c:pt>
                <c:pt idx="1537" formatCode="#0.000000">
                  <c:v>17.481405734162401</c:v>
                </c:pt>
                <c:pt idx="1538" formatCode="#0.000000">
                  <c:v>17.481405734162401</c:v>
                </c:pt>
                <c:pt idx="1539" formatCode="#0.000000">
                  <c:v>17.481405734162401</c:v>
                </c:pt>
                <c:pt idx="1540" formatCode="#0.000000">
                  <c:v>17.481405734162401</c:v>
                </c:pt>
                <c:pt idx="1541" formatCode="#0.000000">
                  <c:v>17.481405734162401</c:v>
                </c:pt>
                <c:pt idx="1542" formatCode="#0.000000">
                  <c:v>17.481405734162401</c:v>
                </c:pt>
                <c:pt idx="1543" formatCode="#0.000000">
                  <c:v>17.481405734162401</c:v>
                </c:pt>
                <c:pt idx="1544" formatCode="#0.000000">
                  <c:v>17.481405734162401</c:v>
                </c:pt>
                <c:pt idx="1545" formatCode="#0.000000">
                  <c:v>17.481405734162401</c:v>
                </c:pt>
                <c:pt idx="1546" formatCode="#0.000000">
                  <c:v>17.481405734162401</c:v>
                </c:pt>
                <c:pt idx="1547" formatCode="#0.000000">
                  <c:v>17.481405734162401</c:v>
                </c:pt>
                <c:pt idx="1548" formatCode="#0.000000">
                  <c:v>17.481405734162401</c:v>
                </c:pt>
                <c:pt idx="1549" formatCode="#0.000000">
                  <c:v>17.481405734162401</c:v>
                </c:pt>
                <c:pt idx="1550" formatCode="#0.000000">
                  <c:v>17.481405734162401</c:v>
                </c:pt>
                <c:pt idx="1551" formatCode="#0.000000">
                  <c:v>17.481405734162401</c:v>
                </c:pt>
                <c:pt idx="1552" formatCode="#0.000000">
                  <c:v>17.481405734162401</c:v>
                </c:pt>
                <c:pt idx="1553" formatCode="#0.000000">
                  <c:v>17.481405734162401</c:v>
                </c:pt>
                <c:pt idx="1554" formatCode="#0.000000">
                  <c:v>17.481405734162401</c:v>
                </c:pt>
                <c:pt idx="1555" formatCode="#0.000000">
                  <c:v>17.481405734162401</c:v>
                </c:pt>
                <c:pt idx="1556" formatCode="#0.000000">
                  <c:v>17.481405734162401</c:v>
                </c:pt>
                <c:pt idx="1557" formatCode="#0.000000">
                  <c:v>17.481405734162401</c:v>
                </c:pt>
                <c:pt idx="1558" formatCode="#0.000000">
                  <c:v>17.481405734162401</c:v>
                </c:pt>
                <c:pt idx="1559" formatCode="#0.000000">
                  <c:v>17.481405734162401</c:v>
                </c:pt>
                <c:pt idx="1560" formatCode="#0.000000">
                  <c:v>17.481405734162401</c:v>
                </c:pt>
                <c:pt idx="1561" formatCode="#0.000000">
                  <c:v>17.481405734162401</c:v>
                </c:pt>
                <c:pt idx="1562" formatCode="#0.000000">
                  <c:v>17.481405734162401</c:v>
                </c:pt>
                <c:pt idx="1563" formatCode="#0.000000">
                  <c:v>17.481405734162401</c:v>
                </c:pt>
                <c:pt idx="1564" formatCode="#0.000000">
                  <c:v>17.481405734162401</c:v>
                </c:pt>
                <c:pt idx="1565" formatCode="#0.000000">
                  <c:v>17.481405734162401</c:v>
                </c:pt>
                <c:pt idx="1566" formatCode="#0.000000">
                  <c:v>17.481405734162401</c:v>
                </c:pt>
                <c:pt idx="1567" formatCode="#0.000000">
                  <c:v>17.481405734162401</c:v>
                </c:pt>
                <c:pt idx="1568" formatCode="#0.000000">
                  <c:v>17.481405734162401</c:v>
                </c:pt>
                <c:pt idx="1569" formatCode="#0.000000">
                  <c:v>17.481405734162401</c:v>
                </c:pt>
                <c:pt idx="1570" formatCode="#0.000000">
                  <c:v>17.481405734162401</c:v>
                </c:pt>
                <c:pt idx="1571" formatCode="#0.000000">
                  <c:v>17.6607939825664</c:v>
                </c:pt>
                <c:pt idx="1572" formatCode="#0.000000">
                  <c:v>17.6607939825664</c:v>
                </c:pt>
                <c:pt idx="1573" formatCode="#0.000000">
                  <c:v>17.6607939825664</c:v>
                </c:pt>
                <c:pt idx="1574" formatCode="#0.000000">
                  <c:v>17.6607939825664</c:v>
                </c:pt>
                <c:pt idx="1575" formatCode="#0.000000">
                  <c:v>17.6607939825664</c:v>
                </c:pt>
                <c:pt idx="1576" formatCode="#0.000000">
                  <c:v>17.6607939825664</c:v>
                </c:pt>
                <c:pt idx="1577" formatCode="#0.000000">
                  <c:v>17.6607939825664</c:v>
                </c:pt>
                <c:pt idx="1578" formatCode="#0.000000">
                  <c:v>17.6607939825664</c:v>
                </c:pt>
                <c:pt idx="1579" formatCode="#0.000000">
                  <c:v>17.6607939825664</c:v>
                </c:pt>
                <c:pt idx="1580" formatCode="#0.000000">
                  <c:v>17.6607939825664</c:v>
                </c:pt>
                <c:pt idx="1581" formatCode="#0.000000">
                  <c:v>17.6607939825664</c:v>
                </c:pt>
                <c:pt idx="1582" formatCode="#0.000000">
                  <c:v>17.6607939825664</c:v>
                </c:pt>
                <c:pt idx="1583" formatCode="#0.000000">
                  <c:v>17.6607939825664</c:v>
                </c:pt>
                <c:pt idx="1584" formatCode="#0.000000">
                  <c:v>17.6607939825664</c:v>
                </c:pt>
                <c:pt idx="1585" formatCode="#0.000000">
                  <c:v>17.6607939825664</c:v>
                </c:pt>
                <c:pt idx="1586" formatCode="#0.000000">
                  <c:v>17.6607939825664</c:v>
                </c:pt>
                <c:pt idx="1587" formatCode="#0.000000">
                  <c:v>17.6607939825664</c:v>
                </c:pt>
                <c:pt idx="1588" formatCode="#0.000000">
                  <c:v>17.6607939825664</c:v>
                </c:pt>
                <c:pt idx="1589" formatCode="#0.000000">
                  <c:v>17.6607939825664</c:v>
                </c:pt>
                <c:pt idx="1590" formatCode="#0.000000">
                  <c:v>17.6607939825664</c:v>
                </c:pt>
                <c:pt idx="1591" formatCode="#0.000000">
                  <c:v>17.6607939825664</c:v>
                </c:pt>
                <c:pt idx="1592" formatCode="#0.000000">
                  <c:v>17.6607939825664</c:v>
                </c:pt>
                <c:pt idx="1593" formatCode="#0.000000">
                  <c:v>17.6607939825664</c:v>
                </c:pt>
                <c:pt idx="1594" formatCode="#0.000000">
                  <c:v>17.6607939825664</c:v>
                </c:pt>
                <c:pt idx="1595" formatCode="#0.000000">
                  <c:v>17.6607939825664</c:v>
                </c:pt>
                <c:pt idx="1596" formatCode="#0.000000">
                  <c:v>17.6607939825664</c:v>
                </c:pt>
                <c:pt idx="1597" formatCode="#0.000000">
                  <c:v>17.6607939825664</c:v>
                </c:pt>
                <c:pt idx="1598" formatCode="#0.000000">
                  <c:v>17.6607939825664</c:v>
                </c:pt>
                <c:pt idx="1599" formatCode="#0.000000">
                  <c:v>17.6607939825664</c:v>
                </c:pt>
                <c:pt idx="1600" formatCode="#0.000000">
                  <c:v>17.6607939825664</c:v>
                </c:pt>
                <c:pt idx="1601" formatCode="#0.000000">
                  <c:v>17.6607939825664</c:v>
                </c:pt>
                <c:pt idx="1602" formatCode="#0.000000">
                  <c:v>17.6607939825664</c:v>
                </c:pt>
                <c:pt idx="1603" formatCode="#0.000000">
                  <c:v>17.6607939825664</c:v>
                </c:pt>
                <c:pt idx="1604" formatCode="#0.000000">
                  <c:v>17.6607939825664</c:v>
                </c:pt>
                <c:pt idx="1605" formatCode="#0.000000">
                  <c:v>17.6607939825664</c:v>
                </c:pt>
                <c:pt idx="1606" formatCode="#0.000000">
                  <c:v>17.6607939825664</c:v>
                </c:pt>
                <c:pt idx="1607" formatCode="#0.000000">
                  <c:v>17.6607939825664</c:v>
                </c:pt>
                <c:pt idx="1608" formatCode="#0.000000">
                  <c:v>17.6607939825664</c:v>
                </c:pt>
                <c:pt idx="1609" formatCode="#0.000000">
                  <c:v>17.6607939825664</c:v>
                </c:pt>
                <c:pt idx="1610" formatCode="#0.000000">
                  <c:v>17.6607939825664</c:v>
                </c:pt>
                <c:pt idx="1611" formatCode="#0.000000">
                  <c:v>17.6607939825664</c:v>
                </c:pt>
                <c:pt idx="1612" formatCode="#0.000000">
                  <c:v>17.6607939825664</c:v>
                </c:pt>
                <c:pt idx="1613" formatCode="#0.000000">
                  <c:v>17.6607939825664</c:v>
                </c:pt>
                <c:pt idx="1614" formatCode="#0.000000">
                  <c:v>17.6607939825664</c:v>
                </c:pt>
                <c:pt idx="1615" formatCode="#0.000000">
                  <c:v>17.6607939825664</c:v>
                </c:pt>
                <c:pt idx="1616" formatCode="#0.000000">
                  <c:v>17.6607939825664</c:v>
                </c:pt>
                <c:pt idx="1617" formatCode="#0.000000">
                  <c:v>17.6607939825664</c:v>
                </c:pt>
                <c:pt idx="1618" formatCode="#0.000000">
                  <c:v>17.6607939825664</c:v>
                </c:pt>
                <c:pt idx="1619" formatCode="#0.000000">
                  <c:v>17.6607939825664</c:v>
                </c:pt>
                <c:pt idx="1620" formatCode="#0.000000">
                  <c:v>17.6607939825664</c:v>
                </c:pt>
                <c:pt idx="1621" formatCode="#0.000000">
                  <c:v>17.6607939825664</c:v>
                </c:pt>
                <c:pt idx="1622" formatCode="#0.000000">
                  <c:v>17.6607939825664</c:v>
                </c:pt>
                <c:pt idx="1623" formatCode="#0.000000">
                  <c:v>17.6607939825664</c:v>
                </c:pt>
                <c:pt idx="1624" formatCode="#0.000000">
                  <c:v>17.6607939825664</c:v>
                </c:pt>
                <c:pt idx="1625" formatCode="#0.000000">
                  <c:v>17.6607939825664</c:v>
                </c:pt>
                <c:pt idx="1626" formatCode="#0.000000">
                  <c:v>17.6607939825664</c:v>
                </c:pt>
                <c:pt idx="1627" formatCode="#0.000000">
                  <c:v>17.6607939825664</c:v>
                </c:pt>
                <c:pt idx="1628" formatCode="#0.000000">
                  <c:v>17.6607939825664</c:v>
                </c:pt>
                <c:pt idx="1629" formatCode="#0.000000">
                  <c:v>17.6607939825664</c:v>
                </c:pt>
                <c:pt idx="1630" formatCode="#0.000000">
                  <c:v>17.6607939825664</c:v>
                </c:pt>
                <c:pt idx="1631" formatCode="#0.000000">
                  <c:v>17.6607939825664</c:v>
                </c:pt>
                <c:pt idx="1632" formatCode="#0.000000">
                  <c:v>17.6607939825664</c:v>
                </c:pt>
                <c:pt idx="1633" formatCode="#0.000000">
                  <c:v>17.6607939825664</c:v>
                </c:pt>
                <c:pt idx="1634" formatCode="#0.000000">
                  <c:v>17.6607939825664</c:v>
                </c:pt>
                <c:pt idx="1635" formatCode="#0.000000">
                  <c:v>17.6607939825664</c:v>
                </c:pt>
                <c:pt idx="1636" formatCode="#0.000000">
                  <c:v>17.6607939825664</c:v>
                </c:pt>
                <c:pt idx="1637" formatCode="#0.000000">
                  <c:v>17.6607939825664</c:v>
                </c:pt>
                <c:pt idx="1638" formatCode="#0.000000">
                  <c:v>17.6607939825664</c:v>
                </c:pt>
                <c:pt idx="1639" formatCode="#0.000000">
                  <c:v>17.6607939825664</c:v>
                </c:pt>
                <c:pt idx="1640" formatCode="#0.000000">
                  <c:v>17.6607939825664</c:v>
                </c:pt>
                <c:pt idx="1641" formatCode="#0.000000">
                  <c:v>17.6607939825664</c:v>
                </c:pt>
                <c:pt idx="1642" formatCode="#0.000000">
                  <c:v>17.6607939825664</c:v>
                </c:pt>
                <c:pt idx="1643" formatCode="#0.000000">
                  <c:v>17.6607939825664</c:v>
                </c:pt>
                <c:pt idx="1644" formatCode="#0.000000">
                  <c:v>17.6607939825664</c:v>
                </c:pt>
                <c:pt idx="1645" formatCode="#0.000000">
                  <c:v>17.6607939825664</c:v>
                </c:pt>
                <c:pt idx="1646" formatCode="#0.000000">
                  <c:v>17.6607939825664</c:v>
                </c:pt>
                <c:pt idx="1647" formatCode="#0.000000">
                  <c:v>17.6607939825664</c:v>
                </c:pt>
                <c:pt idx="1648" formatCode="#0.000000">
                  <c:v>17.6607939825664</c:v>
                </c:pt>
                <c:pt idx="1649" formatCode="#0.000000">
                  <c:v>17.6607939825664</c:v>
                </c:pt>
                <c:pt idx="1650" formatCode="#0.000000">
                  <c:v>17.863101614058898</c:v>
                </c:pt>
                <c:pt idx="1651" formatCode="#0.000000">
                  <c:v>17.863101614058898</c:v>
                </c:pt>
                <c:pt idx="1652" formatCode="#0.000000">
                  <c:v>17.863101614058898</c:v>
                </c:pt>
                <c:pt idx="1653" formatCode="#0.000000">
                  <c:v>17.863101614058898</c:v>
                </c:pt>
                <c:pt idx="1654" formatCode="#0.000000">
                  <c:v>17.863101614058898</c:v>
                </c:pt>
                <c:pt idx="1655" formatCode="#0.000000">
                  <c:v>17.863101614058898</c:v>
                </c:pt>
                <c:pt idx="1656" formatCode="#0.000000">
                  <c:v>17.863101614058898</c:v>
                </c:pt>
                <c:pt idx="1657" formatCode="#0.000000">
                  <c:v>17.863101614058898</c:v>
                </c:pt>
                <c:pt idx="1658" formatCode="#0.000000">
                  <c:v>17.863101614058898</c:v>
                </c:pt>
                <c:pt idx="1659" formatCode="#0.000000">
                  <c:v>17.863101614058898</c:v>
                </c:pt>
                <c:pt idx="1660" formatCode="#0.000000">
                  <c:v>17.863101614058898</c:v>
                </c:pt>
                <c:pt idx="1661" formatCode="#0.000000">
                  <c:v>17.863101614058898</c:v>
                </c:pt>
                <c:pt idx="1662" formatCode="#0.000000">
                  <c:v>17.863101614058898</c:v>
                </c:pt>
                <c:pt idx="1663" formatCode="#0.000000">
                  <c:v>17.863101614058898</c:v>
                </c:pt>
                <c:pt idx="1664" formatCode="#0.000000">
                  <c:v>17.863101614058898</c:v>
                </c:pt>
                <c:pt idx="1665" formatCode="#0.000000">
                  <c:v>17.863101614058898</c:v>
                </c:pt>
                <c:pt idx="1666" formatCode="#0.000000">
                  <c:v>18.072101355498901</c:v>
                </c:pt>
                <c:pt idx="1667" formatCode="#0.000000">
                  <c:v>18.072101355498901</c:v>
                </c:pt>
                <c:pt idx="1668" formatCode="#0.000000">
                  <c:v>18.072101355498901</c:v>
                </c:pt>
                <c:pt idx="1669" formatCode="#0.000000">
                  <c:v>18.072101355498901</c:v>
                </c:pt>
                <c:pt idx="1670" formatCode="#0.000000">
                  <c:v>18.072101355498901</c:v>
                </c:pt>
                <c:pt idx="1671" formatCode="#0.000000">
                  <c:v>18.072101355498901</c:v>
                </c:pt>
                <c:pt idx="1672" formatCode="#0.000000">
                  <c:v>18.072101355498901</c:v>
                </c:pt>
                <c:pt idx="1673" formatCode="#0.000000">
                  <c:v>18.072101355498901</c:v>
                </c:pt>
                <c:pt idx="1674" formatCode="#0.000000">
                  <c:v>18.072101355498901</c:v>
                </c:pt>
                <c:pt idx="1675" formatCode="#0.000000">
                  <c:v>18.072101355498901</c:v>
                </c:pt>
                <c:pt idx="1676" formatCode="#0.000000">
                  <c:v>18.072101355498901</c:v>
                </c:pt>
                <c:pt idx="1677" formatCode="#0.000000">
                  <c:v>18.072101355498901</c:v>
                </c:pt>
                <c:pt idx="1678" formatCode="#0.000000">
                  <c:v>18.072101355498901</c:v>
                </c:pt>
                <c:pt idx="1679" formatCode="#0.000000">
                  <c:v>18.072101355498901</c:v>
                </c:pt>
                <c:pt idx="1680" formatCode="#0.000000">
                  <c:v>18.072101355498901</c:v>
                </c:pt>
                <c:pt idx="1681" formatCode="#0.000000">
                  <c:v>18.072101355498901</c:v>
                </c:pt>
                <c:pt idx="1682" formatCode="#0.000000">
                  <c:v>18.072101355498901</c:v>
                </c:pt>
                <c:pt idx="1683" formatCode="#0.000000">
                  <c:v>18.072101355498901</c:v>
                </c:pt>
                <c:pt idx="1684" formatCode="#0.000000">
                  <c:v>18.072101355498901</c:v>
                </c:pt>
                <c:pt idx="1685" formatCode="#0.000000">
                  <c:v>18.072101355498901</c:v>
                </c:pt>
                <c:pt idx="1686" formatCode="#0.000000">
                  <c:v>18.072101355498901</c:v>
                </c:pt>
                <c:pt idx="1687" formatCode="#0.000000">
                  <c:v>18.072101355498901</c:v>
                </c:pt>
                <c:pt idx="1688" formatCode="#0.000000">
                  <c:v>18.072101355498901</c:v>
                </c:pt>
                <c:pt idx="1689" formatCode="#0.000000">
                  <c:v>18.072101355498901</c:v>
                </c:pt>
                <c:pt idx="1690" formatCode="#0.000000">
                  <c:v>18.072101355498901</c:v>
                </c:pt>
                <c:pt idx="1691" formatCode="#0.000000">
                  <c:v>18.072101355498901</c:v>
                </c:pt>
                <c:pt idx="1692" formatCode="#0.000000">
                  <c:v>18.072101355498901</c:v>
                </c:pt>
                <c:pt idx="1693" formatCode="#0.000000">
                  <c:v>18.072101355498901</c:v>
                </c:pt>
                <c:pt idx="1694" formatCode="#0.000000">
                  <c:v>18.072101355498901</c:v>
                </c:pt>
                <c:pt idx="1695" formatCode="#0.000000">
                  <c:v>18.072101355498901</c:v>
                </c:pt>
                <c:pt idx="1696" formatCode="#0.000000">
                  <c:v>18.072101355498901</c:v>
                </c:pt>
                <c:pt idx="1697" formatCode="#0.000000">
                  <c:v>18.072101355498901</c:v>
                </c:pt>
                <c:pt idx="1698" formatCode="#0.000000">
                  <c:v>18.072101355498901</c:v>
                </c:pt>
                <c:pt idx="1699" formatCode="#0.000000">
                  <c:v>18.072101355498901</c:v>
                </c:pt>
                <c:pt idx="1700" formatCode="#0.000000">
                  <c:v>18.072101355498901</c:v>
                </c:pt>
                <c:pt idx="1701" formatCode="#0.000000">
                  <c:v>18.072101355498901</c:v>
                </c:pt>
                <c:pt idx="1702" formatCode="#0.000000">
                  <c:v>18.072101355498901</c:v>
                </c:pt>
                <c:pt idx="1703" formatCode="#0.000000">
                  <c:v>18.072101355498901</c:v>
                </c:pt>
                <c:pt idx="1704" formatCode="#0.000000">
                  <c:v>18.072101355498901</c:v>
                </c:pt>
                <c:pt idx="1705" formatCode="#0.000000">
                  <c:v>18.072101355498901</c:v>
                </c:pt>
                <c:pt idx="1706" formatCode="#0.000000">
                  <c:v>18.072101355498901</c:v>
                </c:pt>
                <c:pt idx="1707" formatCode="#0.000000">
                  <c:v>18.072101355498901</c:v>
                </c:pt>
                <c:pt idx="1708" formatCode="#0.000000">
                  <c:v>18.072101355498901</c:v>
                </c:pt>
                <c:pt idx="1709" formatCode="#0.000000">
                  <c:v>18.072101355498901</c:v>
                </c:pt>
                <c:pt idx="1710" formatCode="#0.000000">
                  <c:v>18.072101355498901</c:v>
                </c:pt>
                <c:pt idx="1711" formatCode="#0.000000">
                  <c:v>18.072101355498901</c:v>
                </c:pt>
                <c:pt idx="1712" formatCode="#0.000000">
                  <c:v>18.072101355498901</c:v>
                </c:pt>
                <c:pt idx="1713" formatCode="#0.000000">
                  <c:v>18.072101355498901</c:v>
                </c:pt>
                <c:pt idx="1714" formatCode="#0.000000">
                  <c:v>18.072101355498901</c:v>
                </c:pt>
                <c:pt idx="1715" formatCode="#0.000000">
                  <c:v>18.072101355498901</c:v>
                </c:pt>
                <c:pt idx="1716" formatCode="#0.000000">
                  <c:v>18.302884168582001</c:v>
                </c:pt>
                <c:pt idx="1717" formatCode="#0.000000">
                  <c:v>18.302884168582001</c:v>
                </c:pt>
                <c:pt idx="1718" formatCode="#0.000000">
                  <c:v>18.302884168582001</c:v>
                </c:pt>
                <c:pt idx="1719" formatCode="#0.000000">
                  <c:v>18.302884168582001</c:v>
                </c:pt>
                <c:pt idx="1720" formatCode="#0.000000">
                  <c:v>18.302884168582001</c:v>
                </c:pt>
                <c:pt idx="1721" formatCode="#0.000000">
                  <c:v>18.302884168582001</c:v>
                </c:pt>
                <c:pt idx="1722" formatCode="#0.000000">
                  <c:v>18.302884168582001</c:v>
                </c:pt>
                <c:pt idx="1723" formatCode="#0.000000">
                  <c:v>18.302884168582001</c:v>
                </c:pt>
                <c:pt idx="1724" formatCode="#0.000000">
                  <c:v>18.302884168582001</c:v>
                </c:pt>
                <c:pt idx="1725" formatCode="#0.000000">
                  <c:v>18.302884168582001</c:v>
                </c:pt>
                <c:pt idx="1726" formatCode="#0.000000">
                  <c:v>18.302884168582001</c:v>
                </c:pt>
                <c:pt idx="1727" formatCode="#0.000000">
                  <c:v>18.302884168582001</c:v>
                </c:pt>
                <c:pt idx="1728" formatCode="#0.000000">
                  <c:v>18.302884168582001</c:v>
                </c:pt>
                <c:pt idx="1729" formatCode="#0.000000">
                  <c:v>18.302884168582001</c:v>
                </c:pt>
                <c:pt idx="1730" formatCode="#0.000000">
                  <c:v>18.302884168582001</c:v>
                </c:pt>
                <c:pt idx="1731" formatCode="#0.000000">
                  <c:v>18.302884168582001</c:v>
                </c:pt>
                <c:pt idx="1732" formatCode="#0.000000">
                  <c:v>18.302884168582001</c:v>
                </c:pt>
                <c:pt idx="1733" formatCode="#0.000000">
                  <c:v>18.302884168582001</c:v>
                </c:pt>
                <c:pt idx="1734" formatCode="#0.000000">
                  <c:v>18.302884168582001</c:v>
                </c:pt>
                <c:pt idx="1735" formatCode="#0.000000">
                  <c:v>18.302884168582001</c:v>
                </c:pt>
                <c:pt idx="1736" formatCode="#0.000000">
                  <c:v>18.302884168582001</c:v>
                </c:pt>
                <c:pt idx="1737" formatCode="#0.000000">
                  <c:v>18.302884168582001</c:v>
                </c:pt>
                <c:pt idx="1738" formatCode="#0.000000">
                  <c:v>18.302884168582001</c:v>
                </c:pt>
                <c:pt idx="1739" formatCode="#0.000000">
                  <c:v>18.302884168582001</c:v>
                </c:pt>
                <c:pt idx="1740" formatCode="#0.000000">
                  <c:v>18.302884168582001</c:v>
                </c:pt>
                <c:pt idx="1741" formatCode="#0.000000">
                  <c:v>18.302884168582001</c:v>
                </c:pt>
                <c:pt idx="1742" formatCode="#0.000000">
                  <c:v>18.302884168582001</c:v>
                </c:pt>
                <c:pt idx="1743" formatCode="#0.000000">
                  <c:v>18.302884168582001</c:v>
                </c:pt>
                <c:pt idx="1744" formatCode="#0.000000">
                  <c:v>18.302884168582001</c:v>
                </c:pt>
                <c:pt idx="1745" formatCode="#0.000000">
                  <c:v>18.302884168582001</c:v>
                </c:pt>
                <c:pt idx="1746" formatCode="#0.000000">
                  <c:v>18.302884168582001</c:v>
                </c:pt>
                <c:pt idx="1747" formatCode="#0.000000">
                  <c:v>18.302884168582001</c:v>
                </c:pt>
                <c:pt idx="1748" formatCode="#0.000000">
                  <c:v>18.302884168582001</c:v>
                </c:pt>
                <c:pt idx="1749" formatCode="#0.000000">
                  <c:v>18.302884168582001</c:v>
                </c:pt>
                <c:pt idx="1750" formatCode="#0.000000">
                  <c:v>18.302884168582001</c:v>
                </c:pt>
                <c:pt idx="1751" formatCode="#0.000000">
                  <c:v>18.302884168582001</c:v>
                </c:pt>
                <c:pt idx="1752" formatCode="#0.000000">
                  <c:v>18.302884168582001</c:v>
                </c:pt>
                <c:pt idx="1753" formatCode="#0.000000">
                  <c:v>18.302884168582001</c:v>
                </c:pt>
                <c:pt idx="1754" formatCode="#0.000000">
                  <c:v>18.302884168582001</c:v>
                </c:pt>
                <c:pt idx="1755" formatCode="#0.000000">
                  <c:v>18.302884168582001</c:v>
                </c:pt>
                <c:pt idx="1756" formatCode="#0.000000">
                  <c:v>18.302884168582001</c:v>
                </c:pt>
                <c:pt idx="1757" formatCode="#0.000000">
                  <c:v>18.302884168582001</c:v>
                </c:pt>
                <c:pt idx="1758" formatCode="#0.000000">
                  <c:v>18.302884168582001</c:v>
                </c:pt>
                <c:pt idx="1759" formatCode="#0.000000">
                  <c:v>18.302884168582001</c:v>
                </c:pt>
                <c:pt idx="1760" formatCode="#0.000000">
                  <c:v>18.302884168582001</c:v>
                </c:pt>
                <c:pt idx="1761" formatCode="#0.000000">
                  <c:v>18.302884168582001</c:v>
                </c:pt>
                <c:pt idx="1762" formatCode="#0.000000">
                  <c:v>18.302884168582001</c:v>
                </c:pt>
                <c:pt idx="1763" formatCode="#0.000000">
                  <c:v>18.302884168582001</c:v>
                </c:pt>
                <c:pt idx="1764" formatCode="#0.000000">
                  <c:v>18.302884168582001</c:v>
                </c:pt>
                <c:pt idx="1765" formatCode="#0.000000">
                  <c:v>18.302884168582001</c:v>
                </c:pt>
                <c:pt idx="1766" formatCode="#0.000000">
                  <c:v>18.302884168582001</c:v>
                </c:pt>
                <c:pt idx="1767" formatCode="#0.000000">
                  <c:v>18.302884168582001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FF-4C26-8878-8C245C501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9988952"/>
        <c:axId val="549991576"/>
      </c:lineChart>
      <c:dateAx>
        <c:axId val="549988952"/>
        <c:scaling>
          <c:orientation val="minMax"/>
        </c:scaling>
        <c:delete val="0"/>
        <c:axPos val="b"/>
        <c:numFmt formatCode="######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9991576"/>
        <c:crosses val="autoZero"/>
        <c:auto val="0"/>
        <c:lblOffset val="100"/>
        <c:baseTimeUnit val="days"/>
        <c:majorUnit val="90"/>
        <c:majorTimeUnit val="days"/>
        <c:minorUnit val="90"/>
        <c:minorTimeUnit val="days"/>
      </c:dateAx>
      <c:valAx>
        <c:axId val="549991576"/>
        <c:scaling>
          <c:orientation val="minMax"/>
          <c:max val="20"/>
        </c:scaling>
        <c:delete val="0"/>
        <c:axPos val="l"/>
        <c:numFmt formatCode="######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9988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7030A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'TIMI_major Listing 11.2d'!$A$5:$A$2003</c:f>
              <c:numCache>
                <c:formatCode>########0</c:formatCode>
                <c:ptCount val="199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7</c:v>
                </c:pt>
                <c:pt idx="33">
                  <c:v>7</c:v>
                </c:pt>
                <c:pt idx="34">
                  <c:v>7</c:v>
                </c:pt>
                <c:pt idx="35">
                  <c:v>7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8</c:v>
                </c:pt>
                <c:pt idx="40">
                  <c:v>9</c:v>
                </c:pt>
                <c:pt idx="41">
                  <c:v>9</c:v>
                </c:pt>
                <c:pt idx="42">
                  <c:v>10</c:v>
                </c:pt>
                <c:pt idx="43">
                  <c:v>10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11</c:v>
                </c:pt>
                <c:pt idx="51">
                  <c:v>11</c:v>
                </c:pt>
                <c:pt idx="52">
                  <c:v>11</c:v>
                </c:pt>
                <c:pt idx="53">
                  <c:v>11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13</c:v>
                </c:pt>
                <c:pt idx="58">
                  <c:v>13</c:v>
                </c:pt>
                <c:pt idx="59">
                  <c:v>13</c:v>
                </c:pt>
                <c:pt idx="60">
                  <c:v>13</c:v>
                </c:pt>
                <c:pt idx="61">
                  <c:v>14</c:v>
                </c:pt>
                <c:pt idx="62">
                  <c:v>15</c:v>
                </c:pt>
                <c:pt idx="63">
                  <c:v>15</c:v>
                </c:pt>
                <c:pt idx="64">
                  <c:v>15</c:v>
                </c:pt>
                <c:pt idx="65">
                  <c:v>15</c:v>
                </c:pt>
                <c:pt idx="66">
                  <c:v>16</c:v>
                </c:pt>
                <c:pt idx="67">
                  <c:v>16</c:v>
                </c:pt>
                <c:pt idx="68">
                  <c:v>17</c:v>
                </c:pt>
                <c:pt idx="69">
                  <c:v>17</c:v>
                </c:pt>
                <c:pt idx="70">
                  <c:v>18</c:v>
                </c:pt>
                <c:pt idx="71">
                  <c:v>18</c:v>
                </c:pt>
                <c:pt idx="72">
                  <c:v>19</c:v>
                </c:pt>
                <c:pt idx="73">
                  <c:v>22</c:v>
                </c:pt>
                <c:pt idx="74">
                  <c:v>22</c:v>
                </c:pt>
                <c:pt idx="75">
                  <c:v>24</c:v>
                </c:pt>
                <c:pt idx="76">
                  <c:v>24</c:v>
                </c:pt>
                <c:pt idx="77">
                  <c:v>24</c:v>
                </c:pt>
                <c:pt idx="78">
                  <c:v>25</c:v>
                </c:pt>
                <c:pt idx="79">
                  <c:v>25</c:v>
                </c:pt>
                <c:pt idx="80">
                  <c:v>26</c:v>
                </c:pt>
                <c:pt idx="81">
                  <c:v>26</c:v>
                </c:pt>
                <c:pt idx="82">
                  <c:v>27</c:v>
                </c:pt>
                <c:pt idx="83">
                  <c:v>28</c:v>
                </c:pt>
                <c:pt idx="84">
                  <c:v>28</c:v>
                </c:pt>
                <c:pt idx="85">
                  <c:v>28</c:v>
                </c:pt>
                <c:pt idx="86">
                  <c:v>28</c:v>
                </c:pt>
                <c:pt idx="87">
                  <c:v>28</c:v>
                </c:pt>
                <c:pt idx="88">
                  <c:v>28</c:v>
                </c:pt>
                <c:pt idx="89">
                  <c:v>29</c:v>
                </c:pt>
                <c:pt idx="90">
                  <c:v>29</c:v>
                </c:pt>
                <c:pt idx="91">
                  <c:v>30</c:v>
                </c:pt>
                <c:pt idx="92">
                  <c:v>30</c:v>
                </c:pt>
                <c:pt idx="93">
                  <c:v>30</c:v>
                </c:pt>
                <c:pt idx="94">
                  <c:v>30</c:v>
                </c:pt>
                <c:pt idx="95">
                  <c:v>30</c:v>
                </c:pt>
                <c:pt idx="96">
                  <c:v>31</c:v>
                </c:pt>
                <c:pt idx="97">
                  <c:v>31</c:v>
                </c:pt>
                <c:pt idx="98">
                  <c:v>31</c:v>
                </c:pt>
                <c:pt idx="99">
                  <c:v>31</c:v>
                </c:pt>
                <c:pt idx="100">
                  <c:v>31</c:v>
                </c:pt>
                <c:pt idx="101">
                  <c:v>31</c:v>
                </c:pt>
                <c:pt idx="102">
                  <c:v>31</c:v>
                </c:pt>
                <c:pt idx="103">
                  <c:v>31</c:v>
                </c:pt>
                <c:pt idx="104">
                  <c:v>32</c:v>
                </c:pt>
                <c:pt idx="105">
                  <c:v>32</c:v>
                </c:pt>
                <c:pt idx="106">
                  <c:v>32</c:v>
                </c:pt>
                <c:pt idx="107">
                  <c:v>32</c:v>
                </c:pt>
                <c:pt idx="108">
                  <c:v>33</c:v>
                </c:pt>
                <c:pt idx="109">
                  <c:v>33</c:v>
                </c:pt>
                <c:pt idx="110">
                  <c:v>33</c:v>
                </c:pt>
                <c:pt idx="111">
                  <c:v>33</c:v>
                </c:pt>
                <c:pt idx="112">
                  <c:v>34</c:v>
                </c:pt>
                <c:pt idx="113">
                  <c:v>34</c:v>
                </c:pt>
                <c:pt idx="114">
                  <c:v>34</c:v>
                </c:pt>
                <c:pt idx="115">
                  <c:v>34</c:v>
                </c:pt>
                <c:pt idx="116">
                  <c:v>34</c:v>
                </c:pt>
                <c:pt idx="117">
                  <c:v>35</c:v>
                </c:pt>
                <c:pt idx="118">
                  <c:v>35</c:v>
                </c:pt>
                <c:pt idx="119">
                  <c:v>35</c:v>
                </c:pt>
                <c:pt idx="120">
                  <c:v>36</c:v>
                </c:pt>
                <c:pt idx="121">
                  <c:v>37</c:v>
                </c:pt>
                <c:pt idx="122">
                  <c:v>37</c:v>
                </c:pt>
                <c:pt idx="123">
                  <c:v>37</c:v>
                </c:pt>
                <c:pt idx="124">
                  <c:v>37</c:v>
                </c:pt>
                <c:pt idx="125">
                  <c:v>38</c:v>
                </c:pt>
                <c:pt idx="126">
                  <c:v>38</c:v>
                </c:pt>
                <c:pt idx="127">
                  <c:v>38</c:v>
                </c:pt>
                <c:pt idx="128">
                  <c:v>38</c:v>
                </c:pt>
                <c:pt idx="129">
                  <c:v>38</c:v>
                </c:pt>
                <c:pt idx="130">
                  <c:v>39</c:v>
                </c:pt>
                <c:pt idx="131">
                  <c:v>39</c:v>
                </c:pt>
                <c:pt idx="132">
                  <c:v>39</c:v>
                </c:pt>
                <c:pt idx="133">
                  <c:v>40</c:v>
                </c:pt>
                <c:pt idx="134">
                  <c:v>40</c:v>
                </c:pt>
                <c:pt idx="135">
                  <c:v>41</c:v>
                </c:pt>
                <c:pt idx="136">
                  <c:v>41</c:v>
                </c:pt>
                <c:pt idx="137">
                  <c:v>41</c:v>
                </c:pt>
                <c:pt idx="138">
                  <c:v>41</c:v>
                </c:pt>
                <c:pt idx="139">
                  <c:v>42</c:v>
                </c:pt>
                <c:pt idx="140">
                  <c:v>42</c:v>
                </c:pt>
                <c:pt idx="141">
                  <c:v>42</c:v>
                </c:pt>
                <c:pt idx="142">
                  <c:v>43</c:v>
                </c:pt>
                <c:pt idx="143">
                  <c:v>44</c:v>
                </c:pt>
                <c:pt idx="144">
                  <c:v>44</c:v>
                </c:pt>
                <c:pt idx="145">
                  <c:v>44</c:v>
                </c:pt>
                <c:pt idx="146">
                  <c:v>44</c:v>
                </c:pt>
                <c:pt idx="147">
                  <c:v>45</c:v>
                </c:pt>
                <c:pt idx="148">
                  <c:v>45</c:v>
                </c:pt>
                <c:pt idx="149">
                  <c:v>45</c:v>
                </c:pt>
                <c:pt idx="150">
                  <c:v>45</c:v>
                </c:pt>
                <c:pt idx="151">
                  <c:v>46</c:v>
                </c:pt>
                <c:pt idx="152">
                  <c:v>48</c:v>
                </c:pt>
                <c:pt idx="153">
                  <c:v>48</c:v>
                </c:pt>
                <c:pt idx="154">
                  <c:v>49</c:v>
                </c:pt>
                <c:pt idx="155">
                  <c:v>51</c:v>
                </c:pt>
                <c:pt idx="156">
                  <c:v>52</c:v>
                </c:pt>
                <c:pt idx="157">
                  <c:v>52</c:v>
                </c:pt>
                <c:pt idx="158">
                  <c:v>52</c:v>
                </c:pt>
                <c:pt idx="159">
                  <c:v>53</c:v>
                </c:pt>
                <c:pt idx="160">
                  <c:v>55</c:v>
                </c:pt>
                <c:pt idx="161">
                  <c:v>56</c:v>
                </c:pt>
                <c:pt idx="162">
                  <c:v>57</c:v>
                </c:pt>
                <c:pt idx="163">
                  <c:v>57</c:v>
                </c:pt>
                <c:pt idx="164">
                  <c:v>57</c:v>
                </c:pt>
                <c:pt idx="165">
                  <c:v>57</c:v>
                </c:pt>
                <c:pt idx="166">
                  <c:v>58</c:v>
                </c:pt>
                <c:pt idx="167">
                  <c:v>58</c:v>
                </c:pt>
                <c:pt idx="168">
                  <c:v>58</c:v>
                </c:pt>
                <c:pt idx="169">
                  <c:v>58</c:v>
                </c:pt>
                <c:pt idx="170">
                  <c:v>58</c:v>
                </c:pt>
                <c:pt idx="171">
                  <c:v>59</c:v>
                </c:pt>
                <c:pt idx="172">
                  <c:v>60</c:v>
                </c:pt>
                <c:pt idx="173">
                  <c:v>60</c:v>
                </c:pt>
                <c:pt idx="174">
                  <c:v>60</c:v>
                </c:pt>
                <c:pt idx="175">
                  <c:v>62</c:v>
                </c:pt>
                <c:pt idx="176">
                  <c:v>62</c:v>
                </c:pt>
                <c:pt idx="177">
                  <c:v>63</c:v>
                </c:pt>
                <c:pt idx="178">
                  <c:v>64</c:v>
                </c:pt>
                <c:pt idx="179">
                  <c:v>65</c:v>
                </c:pt>
                <c:pt idx="180">
                  <c:v>67</c:v>
                </c:pt>
                <c:pt idx="181">
                  <c:v>68</c:v>
                </c:pt>
                <c:pt idx="182">
                  <c:v>68</c:v>
                </c:pt>
                <c:pt idx="183">
                  <c:v>69</c:v>
                </c:pt>
                <c:pt idx="184">
                  <c:v>70</c:v>
                </c:pt>
                <c:pt idx="185">
                  <c:v>71</c:v>
                </c:pt>
                <c:pt idx="186">
                  <c:v>71</c:v>
                </c:pt>
                <c:pt idx="187">
                  <c:v>72</c:v>
                </c:pt>
                <c:pt idx="188">
                  <c:v>73</c:v>
                </c:pt>
                <c:pt idx="189">
                  <c:v>74</c:v>
                </c:pt>
                <c:pt idx="190">
                  <c:v>75</c:v>
                </c:pt>
                <c:pt idx="191">
                  <c:v>75</c:v>
                </c:pt>
                <c:pt idx="192">
                  <c:v>76</c:v>
                </c:pt>
                <c:pt idx="193">
                  <c:v>76</c:v>
                </c:pt>
                <c:pt idx="194">
                  <c:v>78</c:v>
                </c:pt>
                <c:pt idx="195">
                  <c:v>79</c:v>
                </c:pt>
                <c:pt idx="196">
                  <c:v>79</c:v>
                </c:pt>
                <c:pt idx="197">
                  <c:v>80</c:v>
                </c:pt>
                <c:pt idx="198">
                  <c:v>81</c:v>
                </c:pt>
                <c:pt idx="199">
                  <c:v>81</c:v>
                </c:pt>
                <c:pt idx="200">
                  <c:v>82</c:v>
                </c:pt>
                <c:pt idx="201">
                  <c:v>83</c:v>
                </c:pt>
                <c:pt idx="202">
                  <c:v>83</c:v>
                </c:pt>
                <c:pt idx="203">
                  <c:v>84</c:v>
                </c:pt>
                <c:pt idx="204">
                  <c:v>84</c:v>
                </c:pt>
                <c:pt idx="205">
                  <c:v>84</c:v>
                </c:pt>
                <c:pt idx="206">
                  <c:v>85</c:v>
                </c:pt>
                <c:pt idx="207">
                  <c:v>85</c:v>
                </c:pt>
                <c:pt idx="208">
                  <c:v>85</c:v>
                </c:pt>
                <c:pt idx="209">
                  <c:v>86</c:v>
                </c:pt>
                <c:pt idx="210">
                  <c:v>86</c:v>
                </c:pt>
                <c:pt idx="211">
                  <c:v>86</c:v>
                </c:pt>
                <c:pt idx="212">
                  <c:v>86</c:v>
                </c:pt>
                <c:pt idx="213">
                  <c:v>87</c:v>
                </c:pt>
                <c:pt idx="214">
                  <c:v>88</c:v>
                </c:pt>
                <c:pt idx="215">
                  <c:v>89</c:v>
                </c:pt>
                <c:pt idx="216">
                  <c:v>89</c:v>
                </c:pt>
                <c:pt idx="217">
                  <c:v>89</c:v>
                </c:pt>
                <c:pt idx="218">
                  <c:v>89</c:v>
                </c:pt>
                <c:pt idx="219">
                  <c:v>90</c:v>
                </c:pt>
                <c:pt idx="220">
                  <c:v>91</c:v>
                </c:pt>
                <c:pt idx="221">
                  <c:v>91</c:v>
                </c:pt>
                <c:pt idx="222">
                  <c:v>91</c:v>
                </c:pt>
                <c:pt idx="223">
                  <c:v>91</c:v>
                </c:pt>
                <c:pt idx="224">
                  <c:v>92</c:v>
                </c:pt>
                <c:pt idx="225">
                  <c:v>92</c:v>
                </c:pt>
                <c:pt idx="226">
                  <c:v>93</c:v>
                </c:pt>
                <c:pt idx="227">
                  <c:v>93</c:v>
                </c:pt>
                <c:pt idx="228">
                  <c:v>94</c:v>
                </c:pt>
                <c:pt idx="229">
                  <c:v>94</c:v>
                </c:pt>
                <c:pt idx="230">
                  <c:v>94</c:v>
                </c:pt>
                <c:pt idx="231">
                  <c:v>94</c:v>
                </c:pt>
                <c:pt idx="232">
                  <c:v>95</c:v>
                </c:pt>
                <c:pt idx="233">
                  <c:v>95</c:v>
                </c:pt>
                <c:pt idx="234">
                  <c:v>95</c:v>
                </c:pt>
                <c:pt idx="235">
                  <c:v>96</c:v>
                </c:pt>
                <c:pt idx="236">
                  <c:v>96</c:v>
                </c:pt>
                <c:pt idx="237">
                  <c:v>96</c:v>
                </c:pt>
                <c:pt idx="238">
                  <c:v>97</c:v>
                </c:pt>
                <c:pt idx="239">
                  <c:v>97</c:v>
                </c:pt>
                <c:pt idx="240">
                  <c:v>98</c:v>
                </c:pt>
                <c:pt idx="241">
                  <c:v>99</c:v>
                </c:pt>
                <c:pt idx="242">
                  <c:v>99</c:v>
                </c:pt>
                <c:pt idx="243">
                  <c:v>100</c:v>
                </c:pt>
                <c:pt idx="244">
                  <c:v>100</c:v>
                </c:pt>
                <c:pt idx="245">
                  <c:v>101</c:v>
                </c:pt>
                <c:pt idx="246">
                  <c:v>102</c:v>
                </c:pt>
                <c:pt idx="247">
                  <c:v>103</c:v>
                </c:pt>
                <c:pt idx="248">
                  <c:v>104</c:v>
                </c:pt>
                <c:pt idx="249">
                  <c:v>104</c:v>
                </c:pt>
                <c:pt idx="250">
                  <c:v>105</c:v>
                </c:pt>
                <c:pt idx="251">
                  <c:v>105</c:v>
                </c:pt>
                <c:pt idx="252">
                  <c:v>105</c:v>
                </c:pt>
                <c:pt idx="253">
                  <c:v>106</c:v>
                </c:pt>
                <c:pt idx="254">
                  <c:v>107</c:v>
                </c:pt>
                <c:pt idx="255">
                  <c:v>109</c:v>
                </c:pt>
                <c:pt idx="256">
                  <c:v>109</c:v>
                </c:pt>
                <c:pt idx="257">
                  <c:v>109</c:v>
                </c:pt>
                <c:pt idx="258">
                  <c:v>110</c:v>
                </c:pt>
                <c:pt idx="259">
                  <c:v>111</c:v>
                </c:pt>
                <c:pt idx="260">
                  <c:v>112</c:v>
                </c:pt>
                <c:pt idx="261">
                  <c:v>113</c:v>
                </c:pt>
                <c:pt idx="262">
                  <c:v>114</c:v>
                </c:pt>
                <c:pt idx="263">
                  <c:v>114</c:v>
                </c:pt>
                <c:pt idx="264">
                  <c:v>114</c:v>
                </c:pt>
                <c:pt idx="265">
                  <c:v>115</c:v>
                </c:pt>
                <c:pt idx="266">
                  <c:v>116</c:v>
                </c:pt>
                <c:pt idx="267">
                  <c:v>116</c:v>
                </c:pt>
                <c:pt idx="268">
                  <c:v>120</c:v>
                </c:pt>
                <c:pt idx="269">
                  <c:v>120</c:v>
                </c:pt>
                <c:pt idx="270">
                  <c:v>121</c:v>
                </c:pt>
                <c:pt idx="271">
                  <c:v>122</c:v>
                </c:pt>
                <c:pt idx="272">
                  <c:v>125</c:v>
                </c:pt>
                <c:pt idx="273">
                  <c:v>125</c:v>
                </c:pt>
                <c:pt idx="274">
                  <c:v>126</c:v>
                </c:pt>
                <c:pt idx="275">
                  <c:v>127</c:v>
                </c:pt>
                <c:pt idx="276">
                  <c:v>128</c:v>
                </c:pt>
                <c:pt idx="277">
                  <c:v>128</c:v>
                </c:pt>
                <c:pt idx="278">
                  <c:v>130</c:v>
                </c:pt>
                <c:pt idx="279">
                  <c:v>131</c:v>
                </c:pt>
                <c:pt idx="280">
                  <c:v>132</c:v>
                </c:pt>
                <c:pt idx="281">
                  <c:v>133</c:v>
                </c:pt>
                <c:pt idx="282">
                  <c:v>133</c:v>
                </c:pt>
                <c:pt idx="283">
                  <c:v>133</c:v>
                </c:pt>
                <c:pt idx="284">
                  <c:v>134</c:v>
                </c:pt>
                <c:pt idx="285">
                  <c:v>134</c:v>
                </c:pt>
                <c:pt idx="286">
                  <c:v>136</c:v>
                </c:pt>
                <c:pt idx="287">
                  <c:v>137</c:v>
                </c:pt>
                <c:pt idx="288">
                  <c:v>138</c:v>
                </c:pt>
                <c:pt idx="289">
                  <c:v>138</c:v>
                </c:pt>
                <c:pt idx="290">
                  <c:v>140</c:v>
                </c:pt>
                <c:pt idx="291">
                  <c:v>140</c:v>
                </c:pt>
                <c:pt idx="292">
                  <c:v>141</c:v>
                </c:pt>
                <c:pt idx="293">
                  <c:v>142</c:v>
                </c:pt>
                <c:pt idx="294">
                  <c:v>143</c:v>
                </c:pt>
                <c:pt idx="295">
                  <c:v>145</c:v>
                </c:pt>
                <c:pt idx="296">
                  <c:v>145</c:v>
                </c:pt>
                <c:pt idx="297">
                  <c:v>145</c:v>
                </c:pt>
                <c:pt idx="298">
                  <c:v>146</c:v>
                </c:pt>
                <c:pt idx="299">
                  <c:v>146</c:v>
                </c:pt>
                <c:pt idx="300">
                  <c:v>148</c:v>
                </c:pt>
                <c:pt idx="301">
                  <c:v>148</c:v>
                </c:pt>
                <c:pt idx="302">
                  <c:v>149</c:v>
                </c:pt>
                <c:pt idx="303">
                  <c:v>150</c:v>
                </c:pt>
                <c:pt idx="304">
                  <c:v>150</c:v>
                </c:pt>
                <c:pt idx="305">
                  <c:v>150</c:v>
                </c:pt>
                <c:pt idx="306">
                  <c:v>151</c:v>
                </c:pt>
                <c:pt idx="307">
                  <c:v>152</c:v>
                </c:pt>
                <c:pt idx="308">
                  <c:v>153</c:v>
                </c:pt>
                <c:pt idx="309">
                  <c:v>154</c:v>
                </c:pt>
                <c:pt idx="310">
                  <c:v>156</c:v>
                </c:pt>
                <c:pt idx="311">
                  <c:v>157</c:v>
                </c:pt>
                <c:pt idx="312">
                  <c:v>157</c:v>
                </c:pt>
                <c:pt idx="313">
                  <c:v>158</c:v>
                </c:pt>
                <c:pt idx="314">
                  <c:v>159</c:v>
                </c:pt>
                <c:pt idx="315">
                  <c:v>162</c:v>
                </c:pt>
                <c:pt idx="316">
                  <c:v>163</c:v>
                </c:pt>
                <c:pt idx="317">
                  <c:v>165</c:v>
                </c:pt>
                <c:pt idx="318">
                  <c:v>165</c:v>
                </c:pt>
                <c:pt idx="319">
                  <c:v>166</c:v>
                </c:pt>
                <c:pt idx="320">
                  <c:v>166</c:v>
                </c:pt>
                <c:pt idx="321">
                  <c:v>168</c:v>
                </c:pt>
                <c:pt idx="322">
                  <c:v>169</c:v>
                </c:pt>
                <c:pt idx="323">
                  <c:v>170</c:v>
                </c:pt>
                <c:pt idx="324">
                  <c:v>170</c:v>
                </c:pt>
                <c:pt idx="325">
                  <c:v>171</c:v>
                </c:pt>
                <c:pt idx="326">
                  <c:v>171</c:v>
                </c:pt>
                <c:pt idx="327">
                  <c:v>172</c:v>
                </c:pt>
                <c:pt idx="328">
                  <c:v>173</c:v>
                </c:pt>
                <c:pt idx="329">
                  <c:v>174</c:v>
                </c:pt>
                <c:pt idx="330">
                  <c:v>174</c:v>
                </c:pt>
                <c:pt idx="331">
                  <c:v>175</c:v>
                </c:pt>
                <c:pt idx="332">
                  <c:v>176</c:v>
                </c:pt>
                <c:pt idx="333">
                  <c:v>177</c:v>
                </c:pt>
                <c:pt idx="334">
                  <c:v>177</c:v>
                </c:pt>
                <c:pt idx="335">
                  <c:v>178</c:v>
                </c:pt>
                <c:pt idx="336">
                  <c:v>178</c:v>
                </c:pt>
                <c:pt idx="337">
                  <c:v>178</c:v>
                </c:pt>
                <c:pt idx="338">
                  <c:v>180</c:v>
                </c:pt>
                <c:pt idx="339">
                  <c:v>181</c:v>
                </c:pt>
                <c:pt idx="340">
                  <c:v>181</c:v>
                </c:pt>
                <c:pt idx="341">
                  <c:v>182</c:v>
                </c:pt>
                <c:pt idx="342">
                  <c:v>182</c:v>
                </c:pt>
                <c:pt idx="343">
                  <c:v>182</c:v>
                </c:pt>
                <c:pt idx="344">
                  <c:v>182</c:v>
                </c:pt>
                <c:pt idx="345">
                  <c:v>183</c:v>
                </c:pt>
                <c:pt idx="346">
                  <c:v>183</c:v>
                </c:pt>
                <c:pt idx="347">
                  <c:v>183</c:v>
                </c:pt>
                <c:pt idx="348">
                  <c:v>183</c:v>
                </c:pt>
                <c:pt idx="349">
                  <c:v>184</c:v>
                </c:pt>
                <c:pt idx="350">
                  <c:v>184</c:v>
                </c:pt>
                <c:pt idx="351">
                  <c:v>184</c:v>
                </c:pt>
                <c:pt idx="352">
                  <c:v>185</c:v>
                </c:pt>
                <c:pt idx="353">
                  <c:v>185</c:v>
                </c:pt>
                <c:pt idx="354">
                  <c:v>185</c:v>
                </c:pt>
                <c:pt idx="355">
                  <c:v>185</c:v>
                </c:pt>
                <c:pt idx="356">
                  <c:v>185</c:v>
                </c:pt>
                <c:pt idx="357">
                  <c:v>186</c:v>
                </c:pt>
                <c:pt idx="358">
                  <c:v>186</c:v>
                </c:pt>
                <c:pt idx="359">
                  <c:v>186</c:v>
                </c:pt>
                <c:pt idx="360">
                  <c:v>186</c:v>
                </c:pt>
                <c:pt idx="361">
                  <c:v>187</c:v>
                </c:pt>
                <c:pt idx="362">
                  <c:v>187</c:v>
                </c:pt>
                <c:pt idx="363">
                  <c:v>187</c:v>
                </c:pt>
                <c:pt idx="364">
                  <c:v>188</c:v>
                </c:pt>
                <c:pt idx="365">
                  <c:v>188</c:v>
                </c:pt>
                <c:pt idx="366">
                  <c:v>188</c:v>
                </c:pt>
                <c:pt idx="367">
                  <c:v>189</c:v>
                </c:pt>
                <c:pt idx="368">
                  <c:v>190</c:v>
                </c:pt>
                <c:pt idx="369">
                  <c:v>191</c:v>
                </c:pt>
                <c:pt idx="370">
                  <c:v>191</c:v>
                </c:pt>
                <c:pt idx="371">
                  <c:v>191</c:v>
                </c:pt>
                <c:pt idx="372">
                  <c:v>191</c:v>
                </c:pt>
                <c:pt idx="373">
                  <c:v>192</c:v>
                </c:pt>
                <c:pt idx="374">
                  <c:v>192</c:v>
                </c:pt>
                <c:pt idx="375">
                  <c:v>193</c:v>
                </c:pt>
                <c:pt idx="376">
                  <c:v>194</c:v>
                </c:pt>
                <c:pt idx="377">
                  <c:v>194</c:v>
                </c:pt>
                <c:pt idx="378">
                  <c:v>195</c:v>
                </c:pt>
                <c:pt idx="379">
                  <c:v>196</c:v>
                </c:pt>
                <c:pt idx="380">
                  <c:v>197</c:v>
                </c:pt>
                <c:pt idx="381">
                  <c:v>200</c:v>
                </c:pt>
                <c:pt idx="382">
                  <c:v>201</c:v>
                </c:pt>
                <c:pt idx="383">
                  <c:v>201</c:v>
                </c:pt>
                <c:pt idx="384">
                  <c:v>202</c:v>
                </c:pt>
                <c:pt idx="385">
                  <c:v>204</c:v>
                </c:pt>
                <c:pt idx="386">
                  <c:v>205</c:v>
                </c:pt>
                <c:pt idx="387">
                  <c:v>205</c:v>
                </c:pt>
                <c:pt idx="388">
                  <c:v>206</c:v>
                </c:pt>
                <c:pt idx="389">
                  <c:v>206</c:v>
                </c:pt>
                <c:pt idx="390">
                  <c:v>207</c:v>
                </c:pt>
                <c:pt idx="391">
                  <c:v>207</c:v>
                </c:pt>
                <c:pt idx="392">
                  <c:v>208</c:v>
                </c:pt>
                <c:pt idx="393">
                  <c:v>210</c:v>
                </c:pt>
                <c:pt idx="394">
                  <c:v>210</c:v>
                </c:pt>
                <c:pt idx="395">
                  <c:v>211</c:v>
                </c:pt>
                <c:pt idx="396">
                  <c:v>211</c:v>
                </c:pt>
                <c:pt idx="397">
                  <c:v>212</c:v>
                </c:pt>
                <c:pt idx="398">
                  <c:v>212</c:v>
                </c:pt>
                <c:pt idx="399">
                  <c:v>213</c:v>
                </c:pt>
                <c:pt idx="400">
                  <c:v>213</c:v>
                </c:pt>
                <c:pt idx="401">
                  <c:v>214</c:v>
                </c:pt>
                <c:pt idx="402">
                  <c:v>216</c:v>
                </c:pt>
                <c:pt idx="403">
                  <c:v>217</c:v>
                </c:pt>
                <c:pt idx="404">
                  <c:v>218</c:v>
                </c:pt>
                <c:pt idx="405">
                  <c:v>219</c:v>
                </c:pt>
                <c:pt idx="406">
                  <c:v>219</c:v>
                </c:pt>
                <c:pt idx="407">
                  <c:v>220</c:v>
                </c:pt>
                <c:pt idx="408">
                  <c:v>221</c:v>
                </c:pt>
                <c:pt idx="409">
                  <c:v>222</c:v>
                </c:pt>
                <c:pt idx="410">
                  <c:v>222</c:v>
                </c:pt>
                <c:pt idx="411">
                  <c:v>223</c:v>
                </c:pt>
                <c:pt idx="412">
                  <c:v>224</c:v>
                </c:pt>
                <c:pt idx="413">
                  <c:v>224</c:v>
                </c:pt>
                <c:pt idx="414">
                  <c:v>227</c:v>
                </c:pt>
                <c:pt idx="415">
                  <c:v>227</c:v>
                </c:pt>
                <c:pt idx="416">
                  <c:v>227</c:v>
                </c:pt>
                <c:pt idx="417">
                  <c:v>228</c:v>
                </c:pt>
                <c:pt idx="418">
                  <c:v>229</c:v>
                </c:pt>
                <c:pt idx="419">
                  <c:v>231</c:v>
                </c:pt>
                <c:pt idx="420">
                  <c:v>233</c:v>
                </c:pt>
                <c:pt idx="421">
                  <c:v>233</c:v>
                </c:pt>
                <c:pt idx="422">
                  <c:v>234</c:v>
                </c:pt>
                <c:pt idx="423">
                  <c:v>235</c:v>
                </c:pt>
                <c:pt idx="424">
                  <c:v>236</c:v>
                </c:pt>
                <c:pt idx="425">
                  <c:v>237</c:v>
                </c:pt>
                <c:pt idx="426">
                  <c:v>238</c:v>
                </c:pt>
                <c:pt idx="427">
                  <c:v>240</c:v>
                </c:pt>
                <c:pt idx="428">
                  <c:v>244</c:v>
                </c:pt>
                <c:pt idx="429">
                  <c:v>245</c:v>
                </c:pt>
                <c:pt idx="430">
                  <c:v>246</c:v>
                </c:pt>
                <c:pt idx="431">
                  <c:v>247</c:v>
                </c:pt>
                <c:pt idx="432">
                  <c:v>249</c:v>
                </c:pt>
                <c:pt idx="433">
                  <c:v>249</c:v>
                </c:pt>
                <c:pt idx="434">
                  <c:v>250</c:v>
                </c:pt>
                <c:pt idx="435">
                  <c:v>251</c:v>
                </c:pt>
                <c:pt idx="436">
                  <c:v>251</c:v>
                </c:pt>
                <c:pt idx="437">
                  <c:v>254</c:v>
                </c:pt>
                <c:pt idx="438">
                  <c:v>254</c:v>
                </c:pt>
                <c:pt idx="439">
                  <c:v>256</c:v>
                </c:pt>
                <c:pt idx="440">
                  <c:v>256</c:v>
                </c:pt>
                <c:pt idx="441">
                  <c:v>257</c:v>
                </c:pt>
                <c:pt idx="442">
                  <c:v>258</c:v>
                </c:pt>
                <c:pt idx="443">
                  <c:v>258</c:v>
                </c:pt>
                <c:pt idx="444">
                  <c:v>259</c:v>
                </c:pt>
                <c:pt idx="445">
                  <c:v>263</c:v>
                </c:pt>
                <c:pt idx="446">
                  <c:v>265</c:v>
                </c:pt>
                <c:pt idx="447">
                  <c:v>267</c:v>
                </c:pt>
                <c:pt idx="448">
                  <c:v>270</c:v>
                </c:pt>
                <c:pt idx="449">
                  <c:v>270</c:v>
                </c:pt>
                <c:pt idx="450">
                  <c:v>270</c:v>
                </c:pt>
                <c:pt idx="451">
                  <c:v>270</c:v>
                </c:pt>
                <c:pt idx="452">
                  <c:v>272</c:v>
                </c:pt>
                <c:pt idx="453">
                  <c:v>274</c:v>
                </c:pt>
                <c:pt idx="454">
                  <c:v>276</c:v>
                </c:pt>
                <c:pt idx="455">
                  <c:v>276</c:v>
                </c:pt>
                <c:pt idx="456">
                  <c:v>280</c:v>
                </c:pt>
                <c:pt idx="457">
                  <c:v>281</c:v>
                </c:pt>
                <c:pt idx="458">
                  <c:v>281</c:v>
                </c:pt>
                <c:pt idx="459">
                  <c:v>282</c:v>
                </c:pt>
                <c:pt idx="460">
                  <c:v>282</c:v>
                </c:pt>
                <c:pt idx="461">
                  <c:v>283</c:v>
                </c:pt>
                <c:pt idx="462">
                  <c:v>284</c:v>
                </c:pt>
                <c:pt idx="463">
                  <c:v>286</c:v>
                </c:pt>
                <c:pt idx="464">
                  <c:v>287</c:v>
                </c:pt>
                <c:pt idx="465">
                  <c:v>289</c:v>
                </c:pt>
                <c:pt idx="466">
                  <c:v>290</c:v>
                </c:pt>
                <c:pt idx="467">
                  <c:v>290</c:v>
                </c:pt>
                <c:pt idx="468">
                  <c:v>293</c:v>
                </c:pt>
                <c:pt idx="469">
                  <c:v>296</c:v>
                </c:pt>
                <c:pt idx="470">
                  <c:v>300</c:v>
                </c:pt>
                <c:pt idx="471">
                  <c:v>302</c:v>
                </c:pt>
                <c:pt idx="472">
                  <c:v>310</c:v>
                </c:pt>
                <c:pt idx="473">
                  <c:v>311</c:v>
                </c:pt>
                <c:pt idx="474">
                  <c:v>315</c:v>
                </c:pt>
                <c:pt idx="475">
                  <c:v>316</c:v>
                </c:pt>
                <c:pt idx="476">
                  <c:v>319</c:v>
                </c:pt>
                <c:pt idx="477">
                  <c:v>326</c:v>
                </c:pt>
                <c:pt idx="478">
                  <c:v>326</c:v>
                </c:pt>
                <c:pt idx="479">
                  <c:v>326</c:v>
                </c:pt>
                <c:pt idx="480">
                  <c:v>331</c:v>
                </c:pt>
                <c:pt idx="481">
                  <c:v>332</c:v>
                </c:pt>
                <c:pt idx="482">
                  <c:v>333</c:v>
                </c:pt>
                <c:pt idx="483">
                  <c:v>333</c:v>
                </c:pt>
                <c:pt idx="484">
                  <c:v>334</c:v>
                </c:pt>
                <c:pt idx="485">
                  <c:v>334</c:v>
                </c:pt>
                <c:pt idx="486">
                  <c:v>335</c:v>
                </c:pt>
                <c:pt idx="487">
                  <c:v>335</c:v>
                </c:pt>
                <c:pt idx="488">
                  <c:v>336</c:v>
                </c:pt>
                <c:pt idx="489">
                  <c:v>338</c:v>
                </c:pt>
                <c:pt idx="490">
                  <c:v>340</c:v>
                </c:pt>
                <c:pt idx="491">
                  <c:v>340</c:v>
                </c:pt>
                <c:pt idx="492">
                  <c:v>344</c:v>
                </c:pt>
                <c:pt idx="493">
                  <c:v>344</c:v>
                </c:pt>
                <c:pt idx="494">
                  <c:v>345</c:v>
                </c:pt>
                <c:pt idx="495">
                  <c:v>347</c:v>
                </c:pt>
                <c:pt idx="496">
                  <c:v>350</c:v>
                </c:pt>
                <c:pt idx="497">
                  <c:v>351</c:v>
                </c:pt>
                <c:pt idx="498">
                  <c:v>352</c:v>
                </c:pt>
                <c:pt idx="499">
                  <c:v>353</c:v>
                </c:pt>
                <c:pt idx="500">
                  <c:v>358</c:v>
                </c:pt>
                <c:pt idx="501">
                  <c:v>358</c:v>
                </c:pt>
                <c:pt idx="502">
                  <c:v>359</c:v>
                </c:pt>
                <c:pt idx="503">
                  <c:v>359</c:v>
                </c:pt>
                <c:pt idx="504">
                  <c:v>360</c:v>
                </c:pt>
                <c:pt idx="505">
                  <c:v>361</c:v>
                </c:pt>
                <c:pt idx="506">
                  <c:v>362</c:v>
                </c:pt>
                <c:pt idx="507">
                  <c:v>362</c:v>
                </c:pt>
                <c:pt idx="508">
                  <c:v>363</c:v>
                </c:pt>
                <c:pt idx="509">
                  <c:v>364</c:v>
                </c:pt>
                <c:pt idx="510">
                  <c:v>365</c:v>
                </c:pt>
                <c:pt idx="511">
                  <c:v>365</c:v>
                </c:pt>
                <c:pt idx="512">
                  <c:v>366</c:v>
                </c:pt>
                <c:pt idx="513">
                  <c:v>366</c:v>
                </c:pt>
                <c:pt idx="514">
                  <c:v>366</c:v>
                </c:pt>
                <c:pt idx="515">
                  <c:v>366</c:v>
                </c:pt>
                <c:pt idx="516">
                  <c:v>366</c:v>
                </c:pt>
                <c:pt idx="517">
                  <c:v>366</c:v>
                </c:pt>
                <c:pt idx="518">
                  <c:v>367</c:v>
                </c:pt>
                <c:pt idx="519">
                  <c:v>367</c:v>
                </c:pt>
                <c:pt idx="520">
                  <c:v>367</c:v>
                </c:pt>
                <c:pt idx="521">
                  <c:v>367</c:v>
                </c:pt>
                <c:pt idx="522">
                  <c:v>368</c:v>
                </c:pt>
                <c:pt idx="523">
                  <c:v>369</c:v>
                </c:pt>
                <c:pt idx="524">
                  <c:v>370</c:v>
                </c:pt>
                <c:pt idx="525">
                  <c:v>370</c:v>
                </c:pt>
                <c:pt idx="526">
                  <c:v>372</c:v>
                </c:pt>
                <c:pt idx="527">
                  <c:v>372</c:v>
                </c:pt>
                <c:pt idx="528">
                  <c:v>373</c:v>
                </c:pt>
                <c:pt idx="529">
                  <c:v>373</c:v>
                </c:pt>
                <c:pt idx="530">
                  <c:v>374</c:v>
                </c:pt>
                <c:pt idx="531">
                  <c:v>375</c:v>
                </c:pt>
                <c:pt idx="532">
                  <c:v>376</c:v>
                </c:pt>
                <c:pt idx="533">
                  <c:v>376</c:v>
                </c:pt>
                <c:pt idx="534">
                  <c:v>377</c:v>
                </c:pt>
                <c:pt idx="535">
                  <c:v>378</c:v>
                </c:pt>
                <c:pt idx="536">
                  <c:v>380</c:v>
                </c:pt>
                <c:pt idx="537">
                  <c:v>380</c:v>
                </c:pt>
                <c:pt idx="538">
                  <c:v>381</c:v>
                </c:pt>
                <c:pt idx="539">
                  <c:v>382</c:v>
                </c:pt>
                <c:pt idx="540">
                  <c:v>383</c:v>
                </c:pt>
                <c:pt idx="541">
                  <c:v>383</c:v>
                </c:pt>
                <c:pt idx="542">
                  <c:v>384</c:v>
                </c:pt>
                <c:pt idx="543">
                  <c:v>386</c:v>
                </c:pt>
                <c:pt idx="544">
                  <c:v>386</c:v>
                </c:pt>
                <c:pt idx="545">
                  <c:v>387</c:v>
                </c:pt>
                <c:pt idx="546">
                  <c:v>388</c:v>
                </c:pt>
                <c:pt idx="547">
                  <c:v>392</c:v>
                </c:pt>
                <c:pt idx="548">
                  <c:v>393</c:v>
                </c:pt>
                <c:pt idx="549">
                  <c:v>394</c:v>
                </c:pt>
                <c:pt idx="550">
                  <c:v>395</c:v>
                </c:pt>
                <c:pt idx="551">
                  <c:v>395</c:v>
                </c:pt>
                <c:pt idx="552">
                  <c:v>396</c:v>
                </c:pt>
                <c:pt idx="553">
                  <c:v>398</c:v>
                </c:pt>
                <c:pt idx="554">
                  <c:v>399</c:v>
                </c:pt>
                <c:pt idx="555">
                  <c:v>400</c:v>
                </c:pt>
                <c:pt idx="556">
                  <c:v>400</c:v>
                </c:pt>
                <c:pt idx="557">
                  <c:v>400</c:v>
                </c:pt>
                <c:pt idx="558">
                  <c:v>404</c:v>
                </c:pt>
                <c:pt idx="559">
                  <c:v>405</c:v>
                </c:pt>
                <c:pt idx="560">
                  <c:v>406</c:v>
                </c:pt>
                <c:pt idx="561">
                  <c:v>407</c:v>
                </c:pt>
                <c:pt idx="562">
                  <c:v>408</c:v>
                </c:pt>
                <c:pt idx="563">
                  <c:v>408</c:v>
                </c:pt>
                <c:pt idx="564">
                  <c:v>409</c:v>
                </c:pt>
                <c:pt idx="565">
                  <c:v>410</c:v>
                </c:pt>
                <c:pt idx="566">
                  <c:v>417</c:v>
                </c:pt>
                <c:pt idx="567">
                  <c:v>417</c:v>
                </c:pt>
                <c:pt idx="568">
                  <c:v>418</c:v>
                </c:pt>
                <c:pt idx="569">
                  <c:v>419</c:v>
                </c:pt>
                <c:pt idx="570">
                  <c:v>419</c:v>
                </c:pt>
                <c:pt idx="571">
                  <c:v>420</c:v>
                </c:pt>
                <c:pt idx="572">
                  <c:v>422</c:v>
                </c:pt>
                <c:pt idx="573">
                  <c:v>424</c:v>
                </c:pt>
                <c:pt idx="574">
                  <c:v>425</c:v>
                </c:pt>
                <c:pt idx="575">
                  <c:v>426</c:v>
                </c:pt>
                <c:pt idx="576">
                  <c:v>427</c:v>
                </c:pt>
                <c:pt idx="577">
                  <c:v>428</c:v>
                </c:pt>
                <c:pt idx="578">
                  <c:v>429</c:v>
                </c:pt>
                <c:pt idx="579">
                  <c:v>430</c:v>
                </c:pt>
                <c:pt idx="580">
                  <c:v>432</c:v>
                </c:pt>
                <c:pt idx="581">
                  <c:v>433</c:v>
                </c:pt>
                <c:pt idx="582">
                  <c:v>434</c:v>
                </c:pt>
                <c:pt idx="583">
                  <c:v>436</c:v>
                </c:pt>
                <c:pt idx="584">
                  <c:v>439</c:v>
                </c:pt>
                <c:pt idx="585">
                  <c:v>442</c:v>
                </c:pt>
                <c:pt idx="586">
                  <c:v>444</c:v>
                </c:pt>
                <c:pt idx="587">
                  <c:v>446</c:v>
                </c:pt>
                <c:pt idx="588">
                  <c:v>447</c:v>
                </c:pt>
                <c:pt idx="589">
                  <c:v>448</c:v>
                </c:pt>
                <c:pt idx="590">
                  <c:v>448</c:v>
                </c:pt>
                <c:pt idx="591">
                  <c:v>449</c:v>
                </c:pt>
                <c:pt idx="592">
                  <c:v>450</c:v>
                </c:pt>
                <c:pt idx="593">
                  <c:v>450</c:v>
                </c:pt>
                <c:pt idx="594">
                  <c:v>451</c:v>
                </c:pt>
                <c:pt idx="595">
                  <c:v>452</c:v>
                </c:pt>
                <c:pt idx="596">
                  <c:v>453</c:v>
                </c:pt>
                <c:pt idx="597">
                  <c:v>454</c:v>
                </c:pt>
                <c:pt idx="598">
                  <c:v>456</c:v>
                </c:pt>
                <c:pt idx="599">
                  <c:v>458</c:v>
                </c:pt>
                <c:pt idx="600">
                  <c:v>458</c:v>
                </c:pt>
                <c:pt idx="601">
                  <c:v>459</c:v>
                </c:pt>
                <c:pt idx="602">
                  <c:v>460</c:v>
                </c:pt>
                <c:pt idx="603">
                  <c:v>460</c:v>
                </c:pt>
                <c:pt idx="604">
                  <c:v>461</c:v>
                </c:pt>
                <c:pt idx="605">
                  <c:v>463</c:v>
                </c:pt>
                <c:pt idx="606">
                  <c:v>464</c:v>
                </c:pt>
                <c:pt idx="607">
                  <c:v>465</c:v>
                </c:pt>
                <c:pt idx="608">
                  <c:v>466</c:v>
                </c:pt>
                <c:pt idx="609">
                  <c:v>467</c:v>
                </c:pt>
                <c:pt idx="610">
                  <c:v>467</c:v>
                </c:pt>
                <c:pt idx="611">
                  <c:v>471</c:v>
                </c:pt>
                <c:pt idx="612">
                  <c:v>472</c:v>
                </c:pt>
                <c:pt idx="613">
                  <c:v>473</c:v>
                </c:pt>
                <c:pt idx="614">
                  <c:v>474</c:v>
                </c:pt>
                <c:pt idx="615">
                  <c:v>474</c:v>
                </c:pt>
                <c:pt idx="616">
                  <c:v>477</c:v>
                </c:pt>
                <c:pt idx="617">
                  <c:v>479</c:v>
                </c:pt>
                <c:pt idx="618">
                  <c:v>484</c:v>
                </c:pt>
                <c:pt idx="619">
                  <c:v>486</c:v>
                </c:pt>
                <c:pt idx="620">
                  <c:v>486</c:v>
                </c:pt>
                <c:pt idx="621">
                  <c:v>488</c:v>
                </c:pt>
                <c:pt idx="622">
                  <c:v>490</c:v>
                </c:pt>
                <c:pt idx="623">
                  <c:v>490</c:v>
                </c:pt>
                <c:pt idx="624">
                  <c:v>491</c:v>
                </c:pt>
                <c:pt idx="625">
                  <c:v>493</c:v>
                </c:pt>
                <c:pt idx="626">
                  <c:v>494</c:v>
                </c:pt>
                <c:pt idx="627">
                  <c:v>500</c:v>
                </c:pt>
                <c:pt idx="628">
                  <c:v>500</c:v>
                </c:pt>
                <c:pt idx="629">
                  <c:v>502</c:v>
                </c:pt>
                <c:pt idx="630">
                  <c:v>504</c:v>
                </c:pt>
                <c:pt idx="631">
                  <c:v>505</c:v>
                </c:pt>
                <c:pt idx="632">
                  <c:v>506</c:v>
                </c:pt>
                <c:pt idx="633">
                  <c:v>508</c:v>
                </c:pt>
                <c:pt idx="634">
                  <c:v>511</c:v>
                </c:pt>
                <c:pt idx="635">
                  <c:v>512</c:v>
                </c:pt>
                <c:pt idx="636">
                  <c:v>514</c:v>
                </c:pt>
                <c:pt idx="637">
                  <c:v>525</c:v>
                </c:pt>
                <c:pt idx="638">
                  <c:v>527</c:v>
                </c:pt>
                <c:pt idx="639">
                  <c:v>527</c:v>
                </c:pt>
                <c:pt idx="640">
                  <c:v>528</c:v>
                </c:pt>
                <c:pt idx="641">
                  <c:v>528</c:v>
                </c:pt>
                <c:pt idx="642">
                  <c:v>530</c:v>
                </c:pt>
                <c:pt idx="643">
                  <c:v>531</c:v>
                </c:pt>
                <c:pt idx="644">
                  <c:v>531</c:v>
                </c:pt>
                <c:pt idx="645">
                  <c:v>531</c:v>
                </c:pt>
                <c:pt idx="646">
                  <c:v>531</c:v>
                </c:pt>
                <c:pt idx="647">
                  <c:v>535</c:v>
                </c:pt>
                <c:pt idx="648">
                  <c:v>538</c:v>
                </c:pt>
                <c:pt idx="649">
                  <c:v>538</c:v>
                </c:pt>
                <c:pt idx="650">
                  <c:v>538</c:v>
                </c:pt>
                <c:pt idx="651">
                  <c:v>539</c:v>
                </c:pt>
                <c:pt idx="652">
                  <c:v>540</c:v>
                </c:pt>
                <c:pt idx="653">
                  <c:v>540</c:v>
                </c:pt>
                <c:pt idx="654">
                  <c:v>540</c:v>
                </c:pt>
                <c:pt idx="655">
                  <c:v>540</c:v>
                </c:pt>
                <c:pt idx="656">
                  <c:v>541</c:v>
                </c:pt>
                <c:pt idx="657">
                  <c:v>542</c:v>
                </c:pt>
                <c:pt idx="658">
                  <c:v>542</c:v>
                </c:pt>
                <c:pt idx="659">
                  <c:v>543</c:v>
                </c:pt>
                <c:pt idx="660">
                  <c:v>543</c:v>
                </c:pt>
                <c:pt idx="661">
                  <c:v>546</c:v>
                </c:pt>
                <c:pt idx="662">
                  <c:v>547</c:v>
                </c:pt>
                <c:pt idx="663">
                  <c:v>547</c:v>
                </c:pt>
                <c:pt idx="664">
                  <c:v>547</c:v>
                </c:pt>
                <c:pt idx="665">
                  <c:v>548</c:v>
                </c:pt>
                <c:pt idx="666">
                  <c:v>548</c:v>
                </c:pt>
                <c:pt idx="667">
                  <c:v>549</c:v>
                </c:pt>
                <c:pt idx="668">
                  <c:v>550</c:v>
                </c:pt>
                <c:pt idx="669">
                  <c:v>550</c:v>
                </c:pt>
                <c:pt idx="670">
                  <c:v>551</c:v>
                </c:pt>
                <c:pt idx="671">
                  <c:v>551</c:v>
                </c:pt>
                <c:pt idx="672">
                  <c:v>551</c:v>
                </c:pt>
                <c:pt idx="673">
                  <c:v>551</c:v>
                </c:pt>
                <c:pt idx="674">
                  <c:v>553</c:v>
                </c:pt>
                <c:pt idx="675">
                  <c:v>554</c:v>
                </c:pt>
                <c:pt idx="676">
                  <c:v>555</c:v>
                </c:pt>
                <c:pt idx="677">
                  <c:v>555</c:v>
                </c:pt>
                <c:pt idx="678">
                  <c:v>555</c:v>
                </c:pt>
                <c:pt idx="679">
                  <c:v>556</c:v>
                </c:pt>
                <c:pt idx="680">
                  <c:v>556</c:v>
                </c:pt>
                <c:pt idx="681">
                  <c:v>558</c:v>
                </c:pt>
                <c:pt idx="682">
                  <c:v>558</c:v>
                </c:pt>
                <c:pt idx="683">
                  <c:v>559</c:v>
                </c:pt>
                <c:pt idx="684">
                  <c:v>560</c:v>
                </c:pt>
                <c:pt idx="685">
                  <c:v>560</c:v>
                </c:pt>
                <c:pt idx="686">
                  <c:v>563</c:v>
                </c:pt>
                <c:pt idx="687">
                  <c:v>563</c:v>
                </c:pt>
                <c:pt idx="688">
                  <c:v>564</c:v>
                </c:pt>
                <c:pt idx="689">
                  <c:v>566</c:v>
                </c:pt>
                <c:pt idx="690">
                  <c:v>568</c:v>
                </c:pt>
                <c:pt idx="691">
                  <c:v>569</c:v>
                </c:pt>
                <c:pt idx="692">
                  <c:v>574</c:v>
                </c:pt>
                <c:pt idx="693">
                  <c:v>574</c:v>
                </c:pt>
                <c:pt idx="694">
                  <c:v>576</c:v>
                </c:pt>
                <c:pt idx="695">
                  <c:v>577</c:v>
                </c:pt>
                <c:pt idx="696">
                  <c:v>578</c:v>
                </c:pt>
                <c:pt idx="697">
                  <c:v>578</c:v>
                </c:pt>
                <c:pt idx="698">
                  <c:v>581</c:v>
                </c:pt>
                <c:pt idx="699">
                  <c:v>583</c:v>
                </c:pt>
                <c:pt idx="700">
                  <c:v>584</c:v>
                </c:pt>
                <c:pt idx="701">
                  <c:v>584</c:v>
                </c:pt>
                <c:pt idx="702">
                  <c:v>584</c:v>
                </c:pt>
                <c:pt idx="703">
                  <c:v>592</c:v>
                </c:pt>
                <c:pt idx="704">
                  <c:v>592</c:v>
                </c:pt>
                <c:pt idx="705">
                  <c:v>595</c:v>
                </c:pt>
                <c:pt idx="706">
                  <c:v>596</c:v>
                </c:pt>
                <c:pt idx="707">
                  <c:v>596</c:v>
                </c:pt>
                <c:pt idx="708">
                  <c:v>604</c:v>
                </c:pt>
                <c:pt idx="709">
                  <c:v>605</c:v>
                </c:pt>
                <c:pt idx="710">
                  <c:v>609</c:v>
                </c:pt>
                <c:pt idx="711">
                  <c:v>609</c:v>
                </c:pt>
                <c:pt idx="712">
                  <c:v>611</c:v>
                </c:pt>
                <c:pt idx="713">
                  <c:v>615</c:v>
                </c:pt>
                <c:pt idx="714">
                  <c:v>618</c:v>
                </c:pt>
                <c:pt idx="715">
                  <c:v>619</c:v>
                </c:pt>
                <c:pt idx="716">
                  <c:v>621</c:v>
                </c:pt>
                <c:pt idx="717">
                  <c:v>622</c:v>
                </c:pt>
                <c:pt idx="718">
                  <c:v>622</c:v>
                </c:pt>
                <c:pt idx="719">
                  <c:v>625</c:v>
                </c:pt>
                <c:pt idx="720">
                  <c:v>626</c:v>
                </c:pt>
                <c:pt idx="721">
                  <c:v>627</c:v>
                </c:pt>
                <c:pt idx="722">
                  <c:v>628</c:v>
                </c:pt>
                <c:pt idx="723">
                  <c:v>628</c:v>
                </c:pt>
                <c:pt idx="724">
                  <c:v>630</c:v>
                </c:pt>
                <c:pt idx="725">
                  <c:v>631</c:v>
                </c:pt>
                <c:pt idx="726">
                  <c:v>633</c:v>
                </c:pt>
                <c:pt idx="727">
                  <c:v>634</c:v>
                </c:pt>
                <c:pt idx="728">
                  <c:v>634</c:v>
                </c:pt>
                <c:pt idx="729">
                  <c:v>635</c:v>
                </c:pt>
                <c:pt idx="730">
                  <c:v>636</c:v>
                </c:pt>
                <c:pt idx="731">
                  <c:v>637</c:v>
                </c:pt>
                <c:pt idx="732">
                  <c:v>639</c:v>
                </c:pt>
                <c:pt idx="733">
                  <c:v>639</c:v>
                </c:pt>
                <c:pt idx="734">
                  <c:v>640</c:v>
                </c:pt>
                <c:pt idx="735">
                  <c:v>640</c:v>
                </c:pt>
                <c:pt idx="736">
                  <c:v>640</c:v>
                </c:pt>
                <c:pt idx="737">
                  <c:v>641</c:v>
                </c:pt>
                <c:pt idx="738">
                  <c:v>641</c:v>
                </c:pt>
                <c:pt idx="739">
                  <c:v>642</c:v>
                </c:pt>
                <c:pt idx="740">
                  <c:v>643</c:v>
                </c:pt>
                <c:pt idx="741">
                  <c:v>643</c:v>
                </c:pt>
                <c:pt idx="742">
                  <c:v>643</c:v>
                </c:pt>
                <c:pt idx="743">
                  <c:v>644</c:v>
                </c:pt>
                <c:pt idx="744">
                  <c:v>644</c:v>
                </c:pt>
                <c:pt idx="745">
                  <c:v>644</c:v>
                </c:pt>
                <c:pt idx="746">
                  <c:v>645</c:v>
                </c:pt>
                <c:pt idx="747">
                  <c:v>645</c:v>
                </c:pt>
                <c:pt idx="748">
                  <c:v>646</c:v>
                </c:pt>
                <c:pt idx="749">
                  <c:v>646</c:v>
                </c:pt>
                <c:pt idx="750">
                  <c:v>646</c:v>
                </c:pt>
                <c:pt idx="751">
                  <c:v>647</c:v>
                </c:pt>
                <c:pt idx="752">
                  <c:v>648</c:v>
                </c:pt>
                <c:pt idx="753">
                  <c:v>648</c:v>
                </c:pt>
                <c:pt idx="754">
                  <c:v>648</c:v>
                </c:pt>
                <c:pt idx="755">
                  <c:v>649</c:v>
                </c:pt>
                <c:pt idx="756">
                  <c:v>649</c:v>
                </c:pt>
                <c:pt idx="757">
                  <c:v>649</c:v>
                </c:pt>
                <c:pt idx="758">
                  <c:v>650</c:v>
                </c:pt>
                <c:pt idx="759">
                  <c:v>650</c:v>
                </c:pt>
                <c:pt idx="760">
                  <c:v>650</c:v>
                </c:pt>
                <c:pt idx="761">
                  <c:v>651</c:v>
                </c:pt>
                <c:pt idx="762">
                  <c:v>651</c:v>
                </c:pt>
                <c:pt idx="763">
                  <c:v>652</c:v>
                </c:pt>
                <c:pt idx="764">
                  <c:v>652</c:v>
                </c:pt>
                <c:pt idx="765">
                  <c:v>653</c:v>
                </c:pt>
                <c:pt idx="766">
                  <c:v>653</c:v>
                </c:pt>
                <c:pt idx="767">
                  <c:v>654</c:v>
                </c:pt>
                <c:pt idx="768">
                  <c:v>654</c:v>
                </c:pt>
                <c:pt idx="769">
                  <c:v>654</c:v>
                </c:pt>
                <c:pt idx="770">
                  <c:v>655</c:v>
                </c:pt>
                <c:pt idx="771">
                  <c:v>655</c:v>
                </c:pt>
                <c:pt idx="772">
                  <c:v>655</c:v>
                </c:pt>
                <c:pt idx="773">
                  <c:v>656</c:v>
                </c:pt>
                <c:pt idx="774">
                  <c:v>656</c:v>
                </c:pt>
                <c:pt idx="775">
                  <c:v>657</c:v>
                </c:pt>
                <c:pt idx="776">
                  <c:v>657</c:v>
                </c:pt>
                <c:pt idx="777">
                  <c:v>658</c:v>
                </c:pt>
                <c:pt idx="778">
                  <c:v>658</c:v>
                </c:pt>
                <c:pt idx="779">
                  <c:v>658</c:v>
                </c:pt>
                <c:pt idx="780">
                  <c:v>659</c:v>
                </c:pt>
                <c:pt idx="781">
                  <c:v>659</c:v>
                </c:pt>
                <c:pt idx="782">
                  <c:v>659</c:v>
                </c:pt>
                <c:pt idx="783">
                  <c:v>659</c:v>
                </c:pt>
                <c:pt idx="784">
                  <c:v>660</c:v>
                </c:pt>
                <c:pt idx="785">
                  <c:v>660</c:v>
                </c:pt>
                <c:pt idx="786">
                  <c:v>660</c:v>
                </c:pt>
                <c:pt idx="787">
                  <c:v>661</c:v>
                </c:pt>
                <c:pt idx="788">
                  <c:v>661</c:v>
                </c:pt>
                <c:pt idx="789">
                  <c:v>661</c:v>
                </c:pt>
                <c:pt idx="790">
                  <c:v>661</c:v>
                </c:pt>
                <c:pt idx="791">
                  <c:v>661</c:v>
                </c:pt>
                <c:pt idx="792">
                  <c:v>662</c:v>
                </c:pt>
                <c:pt idx="793">
                  <c:v>662</c:v>
                </c:pt>
                <c:pt idx="794">
                  <c:v>662</c:v>
                </c:pt>
                <c:pt idx="795">
                  <c:v>663</c:v>
                </c:pt>
                <c:pt idx="796">
                  <c:v>663</c:v>
                </c:pt>
                <c:pt idx="797">
                  <c:v>664</c:v>
                </c:pt>
                <c:pt idx="798">
                  <c:v>664</c:v>
                </c:pt>
                <c:pt idx="799">
                  <c:v>665</c:v>
                </c:pt>
                <c:pt idx="800">
                  <c:v>665</c:v>
                </c:pt>
                <c:pt idx="801">
                  <c:v>665</c:v>
                </c:pt>
                <c:pt idx="802">
                  <c:v>665</c:v>
                </c:pt>
                <c:pt idx="803">
                  <c:v>665</c:v>
                </c:pt>
                <c:pt idx="804">
                  <c:v>666</c:v>
                </c:pt>
                <c:pt idx="805">
                  <c:v>666</c:v>
                </c:pt>
                <c:pt idx="806">
                  <c:v>667</c:v>
                </c:pt>
                <c:pt idx="807">
                  <c:v>667</c:v>
                </c:pt>
                <c:pt idx="808">
                  <c:v>667</c:v>
                </c:pt>
                <c:pt idx="809">
                  <c:v>667</c:v>
                </c:pt>
                <c:pt idx="810">
                  <c:v>667</c:v>
                </c:pt>
                <c:pt idx="811">
                  <c:v>668</c:v>
                </c:pt>
                <c:pt idx="812">
                  <c:v>668</c:v>
                </c:pt>
                <c:pt idx="813">
                  <c:v>668</c:v>
                </c:pt>
                <c:pt idx="814">
                  <c:v>668</c:v>
                </c:pt>
                <c:pt idx="815">
                  <c:v>668</c:v>
                </c:pt>
                <c:pt idx="816">
                  <c:v>668</c:v>
                </c:pt>
                <c:pt idx="817">
                  <c:v>669</c:v>
                </c:pt>
                <c:pt idx="818">
                  <c:v>669</c:v>
                </c:pt>
                <c:pt idx="819">
                  <c:v>669</c:v>
                </c:pt>
                <c:pt idx="820">
                  <c:v>669</c:v>
                </c:pt>
                <c:pt idx="821">
                  <c:v>669</c:v>
                </c:pt>
                <c:pt idx="822">
                  <c:v>670</c:v>
                </c:pt>
                <c:pt idx="823">
                  <c:v>670</c:v>
                </c:pt>
                <c:pt idx="824">
                  <c:v>670</c:v>
                </c:pt>
                <c:pt idx="825">
                  <c:v>670</c:v>
                </c:pt>
                <c:pt idx="826">
                  <c:v>671</c:v>
                </c:pt>
                <c:pt idx="827">
                  <c:v>671</c:v>
                </c:pt>
                <c:pt idx="828">
                  <c:v>671</c:v>
                </c:pt>
                <c:pt idx="829">
                  <c:v>672</c:v>
                </c:pt>
                <c:pt idx="830">
                  <c:v>672</c:v>
                </c:pt>
                <c:pt idx="831">
                  <c:v>672</c:v>
                </c:pt>
                <c:pt idx="832">
                  <c:v>672</c:v>
                </c:pt>
                <c:pt idx="833">
                  <c:v>672</c:v>
                </c:pt>
                <c:pt idx="834">
                  <c:v>672</c:v>
                </c:pt>
                <c:pt idx="835">
                  <c:v>673</c:v>
                </c:pt>
                <c:pt idx="836">
                  <c:v>673</c:v>
                </c:pt>
                <c:pt idx="837">
                  <c:v>673</c:v>
                </c:pt>
                <c:pt idx="838">
                  <c:v>674</c:v>
                </c:pt>
                <c:pt idx="839">
                  <c:v>674</c:v>
                </c:pt>
                <c:pt idx="840">
                  <c:v>674</c:v>
                </c:pt>
                <c:pt idx="841">
                  <c:v>674</c:v>
                </c:pt>
                <c:pt idx="842">
                  <c:v>675</c:v>
                </c:pt>
                <c:pt idx="843">
                  <c:v>675</c:v>
                </c:pt>
                <c:pt idx="844">
                  <c:v>675</c:v>
                </c:pt>
                <c:pt idx="845">
                  <c:v>675</c:v>
                </c:pt>
                <c:pt idx="846">
                  <c:v>676</c:v>
                </c:pt>
                <c:pt idx="847">
                  <c:v>677</c:v>
                </c:pt>
                <c:pt idx="848">
                  <c:v>677</c:v>
                </c:pt>
                <c:pt idx="849">
                  <c:v>678</c:v>
                </c:pt>
                <c:pt idx="850">
                  <c:v>678</c:v>
                </c:pt>
                <c:pt idx="851">
                  <c:v>678</c:v>
                </c:pt>
                <c:pt idx="852">
                  <c:v>678</c:v>
                </c:pt>
                <c:pt idx="853">
                  <c:v>678</c:v>
                </c:pt>
                <c:pt idx="854">
                  <c:v>679</c:v>
                </c:pt>
                <c:pt idx="855">
                  <c:v>679</c:v>
                </c:pt>
                <c:pt idx="856">
                  <c:v>680</c:v>
                </c:pt>
                <c:pt idx="857">
                  <c:v>680</c:v>
                </c:pt>
                <c:pt idx="858">
                  <c:v>680</c:v>
                </c:pt>
                <c:pt idx="859">
                  <c:v>680</c:v>
                </c:pt>
                <c:pt idx="860">
                  <c:v>680</c:v>
                </c:pt>
                <c:pt idx="861">
                  <c:v>681</c:v>
                </c:pt>
                <c:pt idx="862">
                  <c:v>681</c:v>
                </c:pt>
                <c:pt idx="863">
                  <c:v>681</c:v>
                </c:pt>
                <c:pt idx="864">
                  <c:v>682</c:v>
                </c:pt>
                <c:pt idx="865">
                  <c:v>682</c:v>
                </c:pt>
                <c:pt idx="866">
                  <c:v>682</c:v>
                </c:pt>
                <c:pt idx="867">
                  <c:v>682</c:v>
                </c:pt>
                <c:pt idx="868">
                  <c:v>682</c:v>
                </c:pt>
                <c:pt idx="869">
                  <c:v>682</c:v>
                </c:pt>
                <c:pt idx="870">
                  <c:v>683</c:v>
                </c:pt>
                <c:pt idx="871">
                  <c:v>683</c:v>
                </c:pt>
                <c:pt idx="872">
                  <c:v>683</c:v>
                </c:pt>
                <c:pt idx="873">
                  <c:v>683</c:v>
                </c:pt>
                <c:pt idx="874">
                  <c:v>684</c:v>
                </c:pt>
                <c:pt idx="875">
                  <c:v>684</c:v>
                </c:pt>
                <c:pt idx="876">
                  <c:v>684</c:v>
                </c:pt>
                <c:pt idx="877">
                  <c:v>684</c:v>
                </c:pt>
                <c:pt idx="878">
                  <c:v>685</c:v>
                </c:pt>
                <c:pt idx="879">
                  <c:v>685</c:v>
                </c:pt>
                <c:pt idx="880">
                  <c:v>685</c:v>
                </c:pt>
                <c:pt idx="881">
                  <c:v>685</c:v>
                </c:pt>
                <c:pt idx="882">
                  <c:v>685</c:v>
                </c:pt>
                <c:pt idx="883">
                  <c:v>686</c:v>
                </c:pt>
                <c:pt idx="884">
                  <c:v>686</c:v>
                </c:pt>
                <c:pt idx="885">
                  <c:v>686</c:v>
                </c:pt>
                <c:pt idx="886">
                  <c:v>687</c:v>
                </c:pt>
                <c:pt idx="887">
                  <c:v>687</c:v>
                </c:pt>
                <c:pt idx="888">
                  <c:v>687</c:v>
                </c:pt>
                <c:pt idx="889">
                  <c:v>687</c:v>
                </c:pt>
                <c:pt idx="890">
                  <c:v>688</c:v>
                </c:pt>
                <c:pt idx="891">
                  <c:v>688</c:v>
                </c:pt>
                <c:pt idx="892">
                  <c:v>689</c:v>
                </c:pt>
                <c:pt idx="893">
                  <c:v>689</c:v>
                </c:pt>
                <c:pt idx="894">
                  <c:v>689</c:v>
                </c:pt>
                <c:pt idx="895">
                  <c:v>690</c:v>
                </c:pt>
                <c:pt idx="896">
                  <c:v>690</c:v>
                </c:pt>
                <c:pt idx="897">
                  <c:v>690</c:v>
                </c:pt>
                <c:pt idx="898">
                  <c:v>691</c:v>
                </c:pt>
                <c:pt idx="899">
                  <c:v>691</c:v>
                </c:pt>
                <c:pt idx="900">
                  <c:v>692</c:v>
                </c:pt>
                <c:pt idx="901">
                  <c:v>692</c:v>
                </c:pt>
                <c:pt idx="902">
                  <c:v>692</c:v>
                </c:pt>
                <c:pt idx="903">
                  <c:v>693</c:v>
                </c:pt>
                <c:pt idx="904">
                  <c:v>693</c:v>
                </c:pt>
                <c:pt idx="905">
                  <c:v>694</c:v>
                </c:pt>
                <c:pt idx="906">
                  <c:v>694</c:v>
                </c:pt>
                <c:pt idx="907">
                  <c:v>694</c:v>
                </c:pt>
                <c:pt idx="908">
                  <c:v>695</c:v>
                </c:pt>
                <c:pt idx="909">
                  <c:v>695</c:v>
                </c:pt>
                <c:pt idx="910">
                  <c:v>695</c:v>
                </c:pt>
                <c:pt idx="911">
                  <c:v>695</c:v>
                </c:pt>
                <c:pt idx="912">
                  <c:v>696</c:v>
                </c:pt>
                <c:pt idx="913">
                  <c:v>696</c:v>
                </c:pt>
                <c:pt idx="914">
                  <c:v>697</c:v>
                </c:pt>
                <c:pt idx="915">
                  <c:v>697</c:v>
                </c:pt>
                <c:pt idx="916">
                  <c:v>697</c:v>
                </c:pt>
                <c:pt idx="917">
                  <c:v>697</c:v>
                </c:pt>
                <c:pt idx="918">
                  <c:v>697</c:v>
                </c:pt>
                <c:pt idx="919">
                  <c:v>698</c:v>
                </c:pt>
                <c:pt idx="920">
                  <c:v>698</c:v>
                </c:pt>
                <c:pt idx="921">
                  <c:v>699</c:v>
                </c:pt>
                <c:pt idx="922">
                  <c:v>700</c:v>
                </c:pt>
                <c:pt idx="923">
                  <c:v>700</c:v>
                </c:pt>
                <c:pt idx="924">
                  <c:v>701</c:v>
                </c:pt>
                <c:pt idx="925">
                  <c:v>701</c:v>
                </c:pt>
                <c:pt idx="926">
                  <c:v>701</c:v>
                </c:pt>
                <c:pt idx="927">
                  <c:v>701</c:v>
                </c:pt>
                <c:pt idx="928">
                  <c:v>702</c:v>
                </c:pt>
                <c:pt idx="929">
                  <c:v>703</c:v>
                </c:pt>
                <c:pt idx="930">
                  <c:v>703</c:v>
                </c:pt>
                <c:pt idx="931">
                  <c:v>703</c:v>
                </c:pt>
                <c:pt idx="932">
                  <c:v>703</c:v>
                </c:pt>
                <c:pt idx="933">
                  <c:v>704</c:v>
                </c:pt>
                <c:pt idx="934">
                  <c:v>704</c:v>
                </c:pt>
                <c:pt idx="935">
                  <c:v>705</c:v>
                </c:pt>
                <c:pt idx="936">
                  <c:v>705</c:v>
                </c:pt>
                <c:pt idx="937">
                  <c:v>705</c:v>
                </c:pt>
                <c:pt idx="938">
                  <c:v>705</c:v>
                </c:pt>
                <c:pt idx="939">
                  <c:v>706</c:v>
                </c:pt>
                <c:pt idx="940">
                  <c:v>706</c:v>
                </c:pt>
                <c:pt idx="941">
                  <c:v>706</c:v>
                </c:pt>
                <c:pt idx="942">
                  <c:v>706</c:v>
                </c:pt>
                <c:pt idx="943">
                  <c:v>707</c:v>
                </c:pt>
                <c:pt idx="944">
                  <c:v>708</c:v>
                </c:pt>
                <c:pt idx="945">
                  <c:v>708</c:v>
                </c:pt>
                <c:pt idx="946">
                  <c:v>708</c:v>
                </c:pt>
                <c:pt idx="947">
                  <c:v>708</c:v>
                </c:pt>
                <c:pt idx="948">
                  <c:v>709</c:v>
                </c:pt>
                <c:pt idx="949">
                  <c:v>709</c:v>
                </c:pt>
                <c:pt idx="950">
                  <c:v>709</c:v>
                </c:pt>
                <c:pt idx="951">
                  <c:v>709</c:v>
                </c:pt>
                <c:pt idx="952">
                  <c:v>710</c:v>
                </c:pt>
                <c:pt idx="953">
                  <c:v>710</c:v>
                </c:pt>
                <c:pt idx="954">
                  <c:v>710</c:v>
                </c:pt>
                <c:pt idx="955">
                  <c:v>710</c:v>
                </c:pt>
                <c:pt idx="956">
                  <c:v>710</c:v>
                </c:pt>
                <c:pt idx="957">
                  <c:v>710</c:v>
                </c:pt>
                <c:pt idx="958">
                  <c:v>710</c:v>
                </c:pt>
                <c:pt idx="959">
                  <c:v>711</c:v>
                </c:pt>
                <c:pt idx="960">
                  <c:v>711</c:v>
                </c:pt>
                <c:pt idx="961">
                  <c:v>711</c:v>
                </c:pt>
                <c:pt idx="962">
                  <c:v>711</c:v>
                </c:pt>
                <c:pt idx="963">
                  <c:v>712</c:v>
                </c:pt>
                <c:pt idx="964">
                  <c:v>712</c:v>
                </c:pt>
                <c:pt idx="965">
                  <c:v>712</c:v>
                </c:pt>
                <c:pt idx="966">
                  <c:v>712</c:v>
                </c:pt>
                <c:pt idx="967">
                  <c:v>713</c:v>
                </c:pt>
                <c:pt idx="968">
                  <c:v>713</c:v>
                </c:pt>
                <c:pt idx="969">
                  <c:v>714</c:v>
                </c:pt>
                <c:pt idx="970">
                  <c:v>714</c:v>
                </c:pt>
                <c:pt idx="971">
                  <c:v>714</c:v>
                </c:pt>
                <c:pt idx="972">
                  <c:v>715</c:v>
                </c:pt>
                <c:pt idx="973">
                  <c:v>715</c:v>
                </c:pt>
                <c:pt idx="974">
                  <c:v>716</c:v>
                </c:pt>
                <c:pt idx="975">
                  <c:v>716</c:v>
                </c:pt>
                <c:pt idx="976">
                  <c:v>716</c:v>
                </c:pt>
                <c:pt idx="977">
                  <c:v>717</c:v>
                </c:pt>
                <c:pt idx="978">
                  <c:v>717</c:v>
                </c:pt>
                <c:pt idx="979">
                  <c:v>717</c:v>
                </c:pt>
                <c:pt idx="980">
                  <c:v>717</c:v>
                </c:pt>
                <c:pt idx="981">
                  <c:v>718</c:v>
                </c:pt>
                <c:pt idx="982">
                  <c:v>718</c:v>
                </c:pt>
                <c:pt idx="983">
                  <c:v>718</c:v>
                </c:pt>
                <c:pt idx="984">
                  <c:v>718</c:v>
                </c:pt>
                <c:pt idx="985">
                  <c:v>719</c:v>
                </c:pt>
                <c:pt idx="986">
                  <c:v>719</c:v>
                </c:pt>
                <c:pt idx="987">
                  <c:v>719</c:v>
                </c:pt>
                <c:pt idx="988">
                  <c:v>719</c:v>
                </c:pt>
                <c:pt idx="989">
                  <c:v>720</c:v>
                </c:pt>
                <c:pt idx="990">
                  <c:v>720</c:v>
                </c:pt>
                <c:pt idx="991">
                  <c:v>720</c:v>
                </c:pt>
                <c:pt idx="992">
                  <c:v>721</c:v>
                </c:pt>
                <c:pt idx="993">
                  <c:v>721</c:v>
                </c:pt>
                <c:pt idx="994">
                  <c:v>721</c:v>
                </c:pt>
                <c:pt idx="995">
                  <c:v>722</c:v>
                </c:pt>
                <c:pt idx="996">
                  <c:v>722</c:v>
                </c:pt>
                <c:pt idx="997">
                  <c:v>722</c:v>
                </c:pt>
                <c:pt idx="998">
                  <c:v>722</c:v>
                </c:pt>
                <c:pt idx="999">
                  <c:v>724</c:v>
                </c:pt>
                <c:pt idx="1000">
                  <c:v>724</c:v>
                </c:pt>
                <c:pt idx="1001">
                  <c:v>724</c:v>
                </c:pt>
                <c:pt idx="1002">
                  <c:v>724</c:v>
                </c:pt>
                <c:pt idx="1003">
                  <c:v>724</c:v>
                </c:pt>
                <c:pt idx="1004">
                  <c:v>724</c:v>
                </c:pt>
                <c:pt idx="1005">
                  <c:v>724</c:v>
                </c:pt>
                <c:pt idx="1006">
                  <c:v>724</c:v>
                </c:pt>
                <c:pt idx="1007">
                  <c:v>725</c:v>
                </c:pt>
                <c:pt idx="1008">
                  <c:v>725</c:v>
                </c:pt>
                <c:pt idx="1009">
                  <c:v>725</c:v>
                </c:pt>
                <c:pt idx="1010">
                  <c:v>725</c:v>
                </c:pt>
                <c:pt idx="1011">
                  <c:v>725</c:v>
                </c:pt>
                <c:pt idx="1012">
                  <c:v>725</c:v>
                </c:pt>
                <c:pt idx="1013">
                  <c:v>726</c:v>
                </c:pt>
                <c:pt idx="1014">
                  <c:v>726</c:v>
                </c:pt>
                <c:pt idx="1015">
                  <c:v>727</c:v>
                </c:pt>
                <c:pt idx="1016">
                  <c:v>727</c:v>
                </c:pt>
                <c:pt idx="1017">
                  <c:v>727</c:v>
                </c:pt>
                <c:pt idx="1018">
                  <c:v>727</c:v>
                </c:pt>
                <c:pt idx="1019">
                  <c:v>728</c:v>
                </c:pt>
                <c:pt idx="1020">
                  <c:v>729</c:v>
                </c:pt>
                <c:pt idx="1021">
                  <c:v>729</c:v>
                </c:pt>
                <c:pt idx="1022">
                  <c:v>729</c:v>
                </c:pt>
                <c:pt idx="1023">
                  <c:v>730</c:v>
                </c:pt>
                <c:pt idx="1024">
                  <c:v>730</c:v>
                </c:pt>
                <c:pt idx="1025">
                  <c:v>730</c:v>
                </c:pt>
                <c:pt idx="1026">
                  <c:v>730</c:v>
                </c:pt>
                <c:pt idx="1027">
                  <c:v>730</c:v>
                </c:pt>
                <c:pt idx="1028">
                  <c:v>730</c:v>
                </c:pt>
                <c:pt idx="1029">
                  <c:v>730</c:v>
                </c:pt>
                <c:pt idx="1030">
                  <c:v>731</c:v>
                </c:pt>
                <c:pt idx="1031">
                  <c:v>731</c:v>
                </c:pt>
                <c:pt idx="1032">
                  <c:v>731</c:v>
                </c:pt>
                <c:pt idx="1033">
                  <c:v>731</c:v>
                </c:pt>
                <c:pt idx="1034">
                  <c:v>731</c:v>
                </c:pt>
                <c:pt idx="1035">
                  <c:v>731</c:v>
                </c:pt>
                <c:pt idx="1036">
                  <c:v>731</c:v>
                </c:pt>
                <c:pt idx="1037">
                  <c:v>731</c:v>
                </c:pt>
                <c:pt idx="1038">
                  <c:v>732</c:v>
                </c:pt>
                <c:pt idx="1039">
                  <c:v>732</c:v>
                </c:pt>
                <c:pt idx="1040">
                  <c:v>732</c:v>
                </c:pt>
                <c:pt idx="1041">
                  <c:v>733</c:v>
                </c:pt>
                <c:pt idx="1042">
                  <c:v>733</c:v>
                </c:pt>
                <c:pt idx="1043">
                  <c:v>733</c:v>
                </c:pt>
                <c:pt idx="1044">
                  <c:v>733</c:v>
                </c:pt>
                <c:pt idx="1045">
                  <c:v>733</c:v>
                </c:pt>
                <c:pt idx="1046">
                  <c:v>733</c:v>
                </c:pt>
                <c:pt idx="1047">
                  <c:v>734</c:v>
                </c:pt>
                <c:pt idx="1048">
                  <c:v>734</c:v>
                </c:pt>
                <c:pt idx="1049">
                  <c:v>734</c:v>
                </c:pt>
                <c:pt idx="1050">
                  <c:v>734</c:v>
                </c:pt>
                <c:pt idx="1051">
                  <c:v>734</c:v>
                </c:pt>
                <c:pt idx="1052">
                  <c:v>734</c:v>
                </c:pt>
                <c:pt idx="1053">
                  <c:v>734</c:v>
                </c:pt>
                <c:pt idx="1054">
                  <c:v>734</c:v>
                </c:pt>
                <c:pt idx="1055">
                  <c:v>735</c:v>
                </c:pt>
                <c:pt idx="1056">
                  <c:v>735</c:v>
                </c:pt>
                <c:pt idx="1057">
                  <c:v>735</c:v>
                </c:pt>
                <c:pt idx="1058">
                  <c:v>735</c:v>
                </c:pt>
                <c:pt idx="1059">
                  <c:v>735</c:v>
                </c:pt>
                <c:pt idx="1060">
                  <c:v>735</c:v>
                </c:pt>
                <c:pt idx="1061">
                  <c:v>736</c:v>
                </c:pt>
                <c:pt idx="1062">
                  <c:v>736</c:v>
                </c:pt>
                <c:pt idx="1063">
                  <c:v>736</c:v>
                </c:pt>
                <c:pt idx="1064">
                  <c:v>736</c:v>
                </c:pt>
                <c:pt idx="1065">
                  <c:v>737</c:v>
                </c:pt>
                <c:pt idx="1066">
                  <c:v>737</c:v>
                </c:pt>
                <c:pt idx="1067">
                  <c:v>737</c:v>
                </c:pt>
                <c:pt idx="1068">
                  <c:v>737</c:v>
                </c:pt>
                <c:pt idx="1069">
                  <c:v>737</c:v>
                </c:pt>
                <c:pt idx="1070">
                  <c:v>738</c:v>
                </c:pt>
                <c:pt idx="1071">
                  <c:v>738</c:v>
                </c:pt>
                <c:pt idx="1072">
                  <c:v>738</c:v>
                </c:pt>
                <c:pt idx="1073">
                  <c:v>738</c:v>
                </c:pt>
                <c:pt idx="1074">
                  <c:v>738</c:v>
                </c:pt>
                <c:pt idx="1075">
                  <c:v>739</c:v>
                </c:pt>
                <c:pt idx="1076">
                  <c:v>739</c:v>
                </c:pt>
                <c:pt idx="1077">
                  <c:v>739</c:v>
                </c:pt>
                <c:pt idx="1078">
                  <c:v>739</c:v>
                </c:pt>
                <c:pt idx="1079">
                  <c:v>739</c:v>
                </c:pt>
                <c:pt idx="1080">
                  <c:v>740</c:v>
                </c:pt>
                <c:pt idx="1081">
                  <c:v>740</c:v>
                </c:pt>
                <c:pt idx="1082">
                  <c:v>741</c:v>
                </c:pt>
                <c:pt idx="1083">
                  <c:v>741</c:v>
                </c:pt>
                <c:pt idx="1084">
                  <c:v>741</c:v>
                </c:pt>
                <c:pt idx="1085">
                  <c:v>741</c:v>
                </c:pt>
                <c:pt idx="1086">
                  <c:v>741</c:v>
                </c:pt>
                <c:pt idx="1087">
                  <c:v>742</c:v>
                </c:pt>
                <c:pt idx="1088">
                  <c:v>742</c:v>
                </c:pt>
                <c:pt idx="1089">
                  <c:v>743</c:v>
                </c:pt>
                <c:pt idx="1090">
                  <c:v>743</c:v>
                </c:pt>
                <c:pt idx="1091">
                  <c:v>744</c:v>
                </c:pt>
                <c:pt idx="1092">
                  <c:v>744</c:v>
                </c:pt>
                <c:pt idx="1093">
                  <c:v>744</c:v>
                </c:pt>
                <c:pt idx="1094">
                  <c:v>744</c:v>
                </c:pt>
                <c:pt idx="1095">
                  <c:v>744</c:v>
                </c:pt>
                <c:pt idx="1096">
                  <c:v>745</c:v>
                </c:pt>
                <c:pt idx="1097">
                  <c:v>745</c:v>
                </c:pt>
                <c:pt idx="1098">
                  <c:v>745</c:v>
                </c:pt>
                <c:pt idx="1099">
                  <c:v>746</c:v>
                </c:pt>
                <c:pt idx="1100">
                  <c:v>746</c:v>
                </c:pt>
                <c:pt idx="1101">
                  <c:v>746</c:v>
                </c:pt>
                <c:pt idx="1102">
                  <c:v>747</c:v>
                </c:pt>
                <c:pt idx="1103">
                  <c:v>747</c:v>
                </c:pt>
                <c:pt idx="1104">
                  <c:v>747</c:v>
                </c:pt>
                <c:pt idx="1105">
                  <c:v>748</c:v>
                </c:pt>
                <c:pt idx="1106">
                  <c:v>748</c:v>
                </c:pt>
                <c:pt idx="1107">
                  <c:v>748</c:v>
                </c:pt>
                <c:pt idx="1108">
                  <c:v>748</c:v>
                </c:pt>
                <c:pt idx="1109">
                  <c:v>748</c:v>
                </c:pt>
                <c:pt idx="1110">
                  <c:v>749</c:v>
                </c:pt>
                <c:pt idx="1111">
                  <c:v>749</c:v>
                </c:pt>
                <c:pt idx="1112">
                  <c:v>749</c:v>
                </c:pt>
                <c:pt idx="1113">
                  <c:v>750</c:v>
                </c:pt>
                <c:pt idx="1114">
                  <c:v>750</c:v>
                </c:pt>
                <c:pt idx="1115">
                  <c:v>750</c:v>
                </c:pt>
                <c:pt idx="1116">
                  <c:v>750</c:v>
                </c:pt>
                <c:pt idx="1117">
                  <c:v>750</c:v>
                </c:pt>
                <c:pt idx="1118">
                  <c:v>751</c:v>
                </c:pt>
                <c:pt idx="1119">
                  <c:v>751</c:v>
                </c:pt>
                <c:pt idx="1120">
                  <c:v>751</c:v>
                </c:pt>
                <c:pt idx="1121">
                  <c:v>751</c:v>
                </c:pt>
                <c:pt idx="1122">
                  <c:v>751</c:v>
                </c:pt>
                <c:pt idx="1123">
                  <c:v>752</c:v>
                </c:pt>
                <c:pt idx="1124">
                  <c:v>752</c:v>
                </c:pt>
                <c:pt idx="1125">
                  <c:v>753</c:v>
                </c:pt>
                <c:pt idx="1126">
                  <c:v>754</c:v>
                </c:pt>
                <c:pt idx="1127">
                  <c:v>755</c:v>
                </c:pt>
                <c:pt idx="1128">
                  <c:v>756</c:v>
                </c:pt>
                <c:pt idx="1129">
                  <c:v>756</c:v>
                </c:pt>
                <c:pt idx="1130">
                  <c:v>757</c:v>
                </c:pt>
                <c:pt idx="1131">
                  <c:v>757</c:v>
                </c:pt>
                <c:pt idx="1132">
                  <c:v>757</c:v>
                </c:pt>
                <c:pt idx="1133">
                  <c:v>758</c:v>
                </c:pt>
                <c:pt idx="1134">
                  <c:v>758</c:v>
                </c:pt>
                <c:pt idx="1135">
                  <c:v>758</c:v>
                </c:pt>
                <c:pt idx="1136">
                  <c:v>758</c:v>
                </c:pt>
                <c:pt idx="1137">
                  <c:v>759</c:v>
                </c:pt>
                <c:pt idx="1138">
                  <c:v>759</c:v>
                </c:pt>
                <c:pt idx="1139">
                  <c:v>759</c:v>
                </c:pt>
                <c:pt idx="1140">
                  <c:v>759</c:v>
                </c:pt>
                <c:pt idx="1141">
                  <c:v>760</c:v>
                </c:pt>
                <c:pt idx="1142">
                  <c:v>760</c:v>
                </c:pt>
                <c:pt idx="1143">
                  <c:v>760</c:v>
                </c:pt>
                <c:pt idx="1144">
                  <c:v>761</c:v>
                </c:pt>
                <c:pt idx="1145">
                  <c:v>763</c:v>
                </c:pt>
                <c:pt idx="1146">
                  <c:v>763</c:v>
                </c:pt>
                <c:pt idx="1147">
                  <c:v>764</c:v>
                </c:pt>
                <c:pt idx="1148">
                  <c:v>764</c:v>
                </c:pt>
                <c:pt idx="1149">
                  <c:v>764</c:v>
                </c:pt>
                <c:pt idx="1150">
                  <c:v>764</c:v>
                </c:pt>
                <c:pt idx="1151">
                  <c:v>765</c:v>
                </c:pt>
                <c:pt idx="1152">
                  <c:v>765</c:v>
                </c:pt>
                <c:pt idx="1153">
                  <c:v>766</c:v>
                </c:pt>
                <c:pt idx="1154">
                  <c:v>766</c:v>
                </c:pt>
                <c:pt idx="1155">
                  <c:v>766</c:v>
                </c:pt>
                <c:pt idx="1156">
                  <c:v>766</c:v>
                </c:pt>
                <c:pt idx="1157">
                  <c:v>767</c:v>
                </c:pt>
                <c:pt idx="1158">
                  <c:v>767</c:v>
                </c:pt>
                <c:pt idx="1159">
                  <c:v>767</c:v>
                </c:pt>
                <c:pt idx="1160">
                  <c:v>767</c:v>
                </c:pt>
                <c:pt idx="1161">
                  <c:v>767</c:v>
                </c:pt>
                <c:pt idx="1162">
                  <c:v>768</c:v>
                </c:pt>
                <c:pt idx="1163">
                  <c:v>768</c:v>
                </c:pt>
                <c:pt idx="1164">
                  <c:v>769</c:v>
                </c:pt>
                <c:pt idx="1165">
                  <c:v>769</c:v>
                </c:pt>
                <c:pt idx="1166">
                  <c:v>770</c:v>
                </c:pt>
                <c:pt idx="1167">
                  <c:v>771</c:v>
                </c:pt>
                <c:pt idx="1168">
                  <c:v>771</c:v>
                </c:pt>
                <c:pt idx="1169">
                  <c:v>771</c:v>
                </c:pt>
                <c:pt idx="1170">
                  <c:v>771</c:v>
                </c:pt>
                <c:pt idx="1171">
                  <c:v>771</c:v>
                </c:pt>
                <c:pt idx="1172">
                  <c:v>771</c:v>
                </c:pt>
                <c:pt idx="1173">
                  <c:v>772</c:v>
                </c:pt>
                <c:pt idx="1174">
                  <c:v>772</c:v>
                </c:pt>
                <c:pt idx="1175">
                  <c:v>772</c:v>
                </c:pt>
                <c:pt idx="1176">
                  <c:v>772</c:v>
                </c:pt>
                <c:pt idx="1177">
                  <c:v>773</c:v>
                </c:pt>
                <c:pt idx="1178">
                  <c:v>773</c:v>
                </c:pt>
                <c:pt idx="1179">
                  <c:v>773</c:v>
                </c:pt>
                <c:pt idx="1180">
                  <c:v>774</c:v>
                </c:pt>
                <c:pt idx="1181">
                  <c:v>774</c:v>
                </c:pt>
                <c:pt idx="1182">
                  <c:v>775</c:v>
                </c:pt>
                <c:pt idx="1183">
                  <c:v>775</c:v>
                </c:pt>
                <c:pt idx="1184">
                  <c:v>775</c:v>
                </c:pt>
                <c:pt idx="1185">
                  <c:v>775</c:v>
                </c:pt>
                <c:pt idx="1186">
                  <c:v>776</c:v>
                </c:pt>
                <c:pt idx="1187">
                  <c:v>776</c:v>
                </c:pt>
                <c:pt idx="1188">
                  <c:v>777</c:v>
                </c:pt>
                <c:pt idx="1189">
                  <c:v>777</c:v>
                </c:pt>
                <c:pt idx="1190">
                  <c:v>777</c:v>
                </c:pt>
                <c:pt idx="1191">
                  <c:v>777</c:v>
                </c:pt>
                <c:pt idx="1192">
                  <c:v>778</c:v>
                </c:pt>
                <c:pt idx="1193">
                  <c:v>778</c:v>
                </c:pt>
                <c:pt idx="1194">
                  <c:v>779</c:v>
                </c:pt>
                <c:pt idx="1195">
                  <c:v>779</c:v>
                </c:pt>
                <c:pt idx="1196">
                  <c:v>779</c:v>
                </c:pt>
                <c:pt idx="1197">
                  <c:v>780</c:v>
                </c:pt>
                <c:pt idx="1198">
                  <c:v>780</c:v>
                </c:pt>
                <c:pt idx="1199">
                  <c:v>780</c:v>
                </c:pt>
                <c:pt idx="1200">
                  <c:v>780</c:v>
                </c:pt>
                <c:pt idx="1201">
                  <c:v>781</c:v>
                </c:pt>
                <c:pt idx="1202">
                  <c:v>781</c:v>
                </c:pt>
                <c:pt idx="1203">
                  <c:v>781</c:v>
                </c:pt>
                <c:pt idx="1204">
                  <c:v>781</c:v>
                </c:pt>
                <c:pt idx="1205">
                  <c:v>781</c:v>
                </c:pt>
                <c:pt idx="1206">
                  <c:v>782</c:v>
                </c:pt>
                <c:pt idx="1207">
                  <c:v>782</c:v>
                </c:pt>
                <c:pt idx="1208">
                  <c:v>782</c:v>
                </c:pt>
                <c:pt idx="1209">
                  <c:v>783</c:v>
                </c:pt>
                <c:pt idx="1210">
                  <c:v>783</c:v>
                </c:pt>
                <c:pt idx="1211">
                  <c:v>783</c:v>
                </c:pt>
                <c:pt idx="1212">
                  <c:v>784</c:v>
                </c:pt>
                <c:pt idx="1213">
                  <c:v>784</c:v>
                </c:pt>
                <c:pt idx="1214">
                  <c:v>784</c:v>
                </c:pt>
                <c:pt idx="1215">
                  <c:v>785</c:v>
                </c:pt>
                <c:pt idx="1216">
                  <c:v>785</c:v>
                </c:pt>
                <c:pt idx="1217">
                  <c:v>785</c:v>
                </c:pt>
                <c:pt idx="1218">
                  <c:v>785</c:v>
                </c:pt>
                <c:pt idx="1219">
                  <c:v>785</c:v>
                </c:pt>
                <c:pt idx="1220">
                  <c:v>785</c:v>
                </c:pt>
                <c:pt idx="1221">
                  <c:v>785</c:v>
                </c:pt>
                <c:pt idx="1222">
                  <c:v>786</c:v>
                </c:pt>
                <c:pt idx="1223">
                  <c:v>786</c:v>
                </c:pt>
                <c:pt idx="1224">
                  <c:v>787</c:v>
                </c:pt>
                <c:pt idx="1225">
                  <c:v>787</c:v>
                </c:pt>
                <c:pt idx="1226">
                  <c:v>787</c:v>
                </c:pt>
                <c:pt idx="1227">
                  <c:v>788</c:v>
                </c:pt>
                <c:pt idx="1228">
                  <c:v>788</c:v>
                </c:pt>
                <c:pt idx="1229">
                  <c:v>788</c:v>
                </c:pt>
                <c:pt idx="1230">
                  <c:v>788</c:v>
                </c:pt>
                <c:pt idx="1231">
                  <c:v>788</c:v>
                </c:pt>
                <c:pt idx="1232">
                  <c:v>788</c:v>
                </c:pt>
                <c:pt idx="1233">
                  <c:v>789</c:v>
                </c:pt>
                <c:pt idx="1234">
                  <c:v>789</c:v>
                </c:pt>
                <c:pt idx="1235">
                  <c:v>790</c:v>
                </c:pt>
                <c:pt idx="1236">
                  <c:v>790</c:v>
                </c:pt>
                <c:pt idx="1237">
                  <c:v>791</c:v>
                </c:pt>
                <c:pt idx="1238">
                  <c:v>791</c:v>
                </c:pt>
                <c:pt idx="1239">
                  <c:v>791</c:v>
                </c:pt>
                <c:pt idx="1240">
                  <c:v>792</c:v>
                </c:pt>
                <c:pt idx="1241">
                  <c:v>792</c:v>
                </c:pt>
                <c:pt idx="1242">
                  <c:v>792</c:v>
                </c:pt>
                <c:pt idx="1243">
                  <c:v>793</c:v>
                </c:pt>
                <c:pt idx="1244">
                  <c:v>793</c:v>
                </c:pt>
                <c:pt idx="1245">
                  <c:v>794</c:v>
                </c:pt>
                <c:pt idx="1246">
                  <c:v>794</c:v>
                </c:pt>
                <c:pt idx="1247">
                  <c:v>794</c:v>
                </c:pt>
                <c:pt idx="1248">
                  <c:v>794</c:v>
                </c:pt>
                <c:pt idx="1249">
                  <c:v>795</c:v>
                </c:pt>
                <c:pt idx="1250">
                  <c:v>796</c:v>
                </c:pt>
                <c:pt idx="1251">
                  <c:v>796</c:v>
                </c:pt>
                <c:pt idx="1252">
                  <c:v>796</c:v>
                </c:pt>
                <c:pt idx="1253">
                  <c:v>797</c:v>
                </c:pt>
                <c:pt idx="1254">
                  <c:v>797</c:v>
                </c:pt>
                <c:pt idx="1255">
                  <c:v>797</c:v>
                </c:pt>
                <c:pt idx="1256">
                  <c:v>797</c:v>
                </c:pt>
                <c:pt idx="1257">
                  <c:v>797</c:v>
                </c:pt>
                <c:pt idx="1258">
                  <c:v>797</c:v>
                </c:pt>
                <c:pt idx="1259">
                  <c:v>798</c:v>
                </c:pt>
                <c:pt idx="1260">
                  <c:v>798</c:v>
                </c:pt>
                <c:pt idx="1261">
                  <c:v>798</c:v>
                </c:pt>
                <c:pt idx="1262">
                  <c:v>798</c:v>
                </c:pt>
                <c:pt idx="1263">
                  <c:v>798</c:v>
                </c:pt>
                <c:pt idx="1264">
                  <c:v>799</c:v>
                </c:pt>
                <c:pt idx="1265">
                  <c:v>800</c:v>
                </c:pt>
                <c:pt idx="1266">
                  <c:v>800</c:v>
                </c:pt>
                <c:pt idx="1267">
                  <c:v>800</c:v>
                </c:pt>
                <c:pt idx="1268">
                  <c:v>800</c:v>
                </c:pt>
                <c:pt idx="1269">
                  <c:v>801</c:v>
                </c:pt>
                <c:pt idx="1270">
                  <c:v>801</c:v>
                </c:pt>
                <c:pt idx="1271">
                  <c:v>802</c:v>
                </c:pt>
                <c:pt idx="1272">
                  <c:v>802</c:v>
                </c:pt>
                <c:pt idx="1273">
                  <c:v>802</c:v>
                </c:pt>
                <c:pt idx="1274">
                  <c:v>803</c:v>
                </c:pt>
                <c:pt idx="1275">
                  <c:v>803</c:v>
                </c:pt>
                <c:pt idx="1276">
                  <c:v>803</c:v>
                </c:pt>
                <c:pt idx="1277">
                  <c:v>803</c:v>
                </c:pt>
                <c:pt idx="1278">
                  <c:v>804</c:v>
                </c:pt>
                <c:pt idx="1279">
                  <c:v>804</c:v>
                </c:pt>
                <c:pt idx="1280">
                  <c:v>804</c:v>
                </c:pt>
                <c:pt idx="1281">
                  <c:v>805</c:v>
                </c:pt>
                <c:pt idx="1282">
                  <c:v>805</c:v>
                </c:pt>
                <c:pt idx="1283">
                  <c:v>806</c:v>
                </c:pt>
                <c:pt idx="1284">
                  <c:v>806</c:v>
                </c:pt>
                <c:pt idx="1285">
                  <c:v>807</c:v>
                </c:pt>
                <c:pt idx="1286">
                  <c:v>807</c:v>
                </c:pt>
                <c:pt idx="1287">
                  <c:v>807</c:v>
                </c:pt>
                <c:pt idx="1288">
                  <c:v>807</c:v>
                </c:pt>
                <c:pt idx="1289">
                  <c:v>808</c:v>
                </c:pt>
                <c:pt idx="1290">
                  <c:v>808</c:v>
                </c:pt>
                <c:pt idx="1291">
                  <c:v>808</c:v>
                </c:pt>
                <c:pt idx="1292">
                  <c:v>808</c:v>
                </c:pt>
                <c:pt idx="1293">
                  <c:v>808</c:v>
                </c:pt>
                <c:pt idx="1294">
                  <c:v>808</c:v>
                </c:pt>
                <c:pt idx="1295">
                  <c:v>809</c:v>
                </c:pt>
                <c:pt idx="1296">
                  <c:v>810</c:v>
                </c:pt>
                <c:pt idx="1297">
                  <c:v>810</c:v>
                </c:pt>
                <c:pt idx="1298">
                  <c:v>811</c:v>
                </c:pt>
                <c:pt idx="1299">
                  <c:v>811</c:v>
                </c:pt>
                <c:pt idx="1300">
                  <c:v>812</c:v>
                </c:pt>
                <c:pt idx="1301">
                  <c:v>812</c:v>
                </c:pt>
                <c:pt idx="1302">
                  <c:v>812</c:v>
                </c:pt>
                <c:pt idx="1303">
                  <c:v>813</c:v>
                </c:pt>
                <c:pt idx="1304">
                  <c:v>813</c:v>
                </c:pt>
                <c:pt idx="1305">
                  <c:v>814</c:v>
                </c:pt>
                <c:pt idx="1306">
                  <c:v>814</c:v>
                </c:pt>
                <c:pt idx="1307">
                  <c:v>814</c:v>
                </c:pt>
                <c:pt idx="1308">
                  <c:v>814</c:v>
                </c:pt>
                <c:pt idx="1309">
                  <c:v>814</c:v>
                </c:pt>
                <c:pt idx="1310">
                  <c:v>814</c:v>
                </c:pt>
                <c:pt idx="1311">
                  <c:v>814</c:v>
                </c:pt>
                <c:pt idx="1312">
                  <c:v>815</c:v>
                </c:pt>
                <c:pt idx="1313">
                  <c:v>815</c:v>
                </c:pt>
                <c:pt idx="1314">
                  <c:v>815</c:v>
                </c:pt>
                <c:pt idx="1315">
                  <c:v>815</c:v>
                </c:pt>
                <c:pt idx="1316">
                  <c:v>815</c:v>
                </c:pt>
                <c:pt idx="1317">
                  <c:v>815</c:v>
                </c:pt>
                <c:pt idx="1318">
                  <c:v>817</c:v>
                </c:pt>
                <c:pt idx="1319">
                  <c:v>817</c:v>
                </c:pt>
                <c:pt idx="1320">
                  <c:v>817</c:v>
                </c:pt>
                <c:pt idx="1321">
                  <c:v>818</c:v>
                </c:pt>
                <c:pt idx="1322">
                  <c:v>818</c:v>
                </c:pt>
                <c:pt idx="1323">
                  <c:v>819</c:v>
                </c:pt>
                <c:pt idx="1324">
                  <c:v>819</c:v>
                </c:pt>
                <c:pt idx="1325">
                  <c:v>819</c:v>
                </c:pt>
                <c:pt idx="1326">
                  <c:v>820</c:v>
                </c:pt>
                <c:pt idx="1327">
                  <c:v>820</c:v>
                </c:pt>
                <c:pt idx="1328">
                  <c:v>820</c:v>
                </c:pt>
                <c:pt idx="1329">
                  <c:v>820</c:v>
                </c:pt>
                <c:pt idx="1330">
                  <c:v>821</c:v>
                </c:pt>
                <c:pt idx="1331">
                  <c:v>821</c:v>
                </c:pt>
                <c:pt idx="1332">
                  <c:v>822</c:v>
                </c:pt>
                <c:pt idx="1333">
                  <c:v>822</c:v>
                </c:pt>
                <c:pt idx="1334">
                  <c:v>822</c:v>
                </c:pt>
                <c:pt idx="1335">
                  <c:v>822</c:v>
                </c:pt>
                <c:pt idx="1336">
                  <c:v>823</c:v>
                </c:pt>
                <c:pt idx="1337">
                  <c:v>824</c:v>
                </c:pt>
                <c:pt idx="1338">
                  <c:v>824</c:v>
                </c:pt>
                <c:pt idx="1339">
                  <c:v>824</c:v>
                </c:pt>
                <c:pt idx="1340">
                  <c:v>824</c:v>
                </c:pt>
                <c:pt idx="1341">
                  <c:v>825</c:v>
                </c:pt>
                <c:pt idx="1342">
                  <c:v>825</c:v>
                </c:pt>
                <c:pt idx="1343">
                  <c:v>825</c:v>
                </c:pt>
                <c:pt idx="1344">
                  <c:v>825</c:v>
                </c:pt>
                <c:pt idx="1345">
                  <c:v>826</c:v>
                </c:pt>
                <c:pt idx="1346">
                  <c:v>826</c:v>
                </c:pt>
                <c:pt idx="1347">
                  <c:v>827</c:v>
                </c:pt>
                <c:pt idx="1348">
                  <c:v>827</c:v>
                </c:pt>
                <c:pt idx="1349">
                  <c:v>827</c:v>
                </c:pt>
                <c:pt idx="1350">
                  <c:v>828</c:v>
                </c:pt>
                <c:pt idx="1351">
                  <c:v>828</c:v>
                </c:pt>
                <c:pt idx="1352">
                  <c:v>828</c:v>
                </c:pt>
                <c:pt idx="1353">
                  <c:v>828</c:v>
                </c:pt>
                <c:pt idx="1354">
                  <c:v>829</c:v>
                </c:pt>
                <c:pt idx="1355">
                  <c:v>829</c:v>
                </c:pt>
                <c:pt idx="1356">
                  <c:v>829</c:v>
                </c:pt>
                <c:pt idx="1357">
                  <c:v>829</c:v>
                </c:pt>
                <c:pt idx="1358">
                  <c:v>829</c:v>
                </c:pt>
                <c:pt idx="1359">
                  <c:v>829</c:v>
                </c:pt>
                <c:pt idx="1360">
                  <c:v>829</c:v>
                </c:pt>
                <c:pt idx="1361">
                  <c:v>829</c:v>
                </c:pt>
                <c:pt idx="1362">
                  <c:v>830</c:v>
                </c:pt>
                <c:pt idx="1363">
                  <c:v>831</c:v>
                </c:pt>
                <c:pt idx="1364">
                  <c:v>831</c:v>
                </c:pt>
                <c:pt idx="1365">
                  <c:v>831</c:v>
                </c:pt>
                <c:pt idx="1366">
                  <c:v>831</c:v>
                </c:pt>
                <c:pt idx="1367">
                  <c:v>832</c:v>
                </c:pt>
                <c:pt idx="1368">
                  <c:v>832</c:v>
                </c:pt>
                <c:pt idx="1369">
                  <c:v>832</c:v>
                </c:pt>
                <c:pt idx="1370">
                  <c:v>832</c:v>
                </c:pt>
                <c:pt idx="1371">
                  <c:v>832</c:v>
                </c:pt>
                <c:pt idx="1372">
                  <c:v>833</c:v>
                </c:pt>
                <c:pt idx="1373">
                  <c:v>833</c:v>
                </c:pt>
                <c:pt idx="1374">
                  <c:v>834</c:v>
                </c:pt>
                <c:pt idx="1375">
                  <c:v>834</c:v>
                </c:pt>
                <c:pt idx="1376">
                  <c:v>834</c:v>
                </c:pt>
                <c:pt idx="1377">
                  <c:v>835</c:v>
                </c:pt>
                <c:pt idx="1378">
                  <c:v>835</c:v>
                </c:pt>
                <c:pt idx="1379">
                  <c:v>835</c:v>
                </c:pt>
                <c:pt idx="1380">
                  <c:v>835</c:v>
                </c:pt>
                <c:pt idx="1381">
                  <c:v>836</c:v>
                </c:pt>
                <c:pt idx="1382">
                  <c:v>836</c:v>
                </c:pt>
                <c:pt idx="1383">
                  <c:v>836</c:v>
                </c:pt>
                <c:pt idx="1384">
                  <c:v>837</c:v>
                </c:pt>
                <c:pt idx="1385">
                  <c:v>837</c:v>
                </c:pt>
                <c:pt idx="1386">
                  <c:v>838</c:v>
                </c:pt>
                <c:pt idx="1387">
                  <c:v>838</c:v>
                </c:pt>
                <c:pt idx="1388">
                  <c:v>838</c:v>
                </c:pt>
                <c:pt idx="1389">
                  <c:v>839</c:v>
                </c:pt>
                <c:pt idx="1390">
                  <c:v>839</c:v>
                </c:pt>
                <c:pt idx="1391">
                  <c:v>839</c:v>
                </c:pt>
                <c:pt idx="1392">
                  <c:v>840</c:v>
                </c:pt>
                <c:pt idx="1393">
                  <c:v>840</c:v>
                </c:pt>
                <c:pt idx="1394">
                  <c:v>840</c:v>
                </c:pt>
                <c:pt idx="1395">
                  <c:v>840</c:v>
                </c:pt>
                <c:pt idx="1396">
                  <c:v>841</c:v>
                </c:pt>
                <c:pt idx="1397">
                  <c:v>841</c:v>
                </c:pt>
                <c:pt idx="1398">
                  <c:v>841</c:v>
                </c:pt>
                <c:pt idx="1399">
                  <c:v>841</c:v>
                </c:pt>
                <c:pt idx="1400">
                  <c:v>842</c:v>
                </c:pt>
                <c:pt idx="1401">
                  <c:v>842</c:v>
                </c:pt>
                <c:pt idx="1402">
                  <c:v>843</c:v>
                </c:pt>
                <c:pt idx="1403">
                  <c:v>843</c:v>
                </c:pt>
                <c:pt idx="1404">
                  <c:v>844</c:v>
                </c:pt>
                <c:pt idx="1405">
                  <c:v>844</c:v>
                </c:pt>
                <c:pt idx="1406">
                  <c:v>844</c:v>
                </c:pt>
                <c:pt idx="1407">
                  <c:v>845</c:v>
                </c:pt>
                <c:pt idx="1408">
                  <c:v>845</c:v>
                </c:pt>
                <c:pt idx="1409">
                  <c:v>845</c:v>
                </c:pt>
                <c:pt idx="1410">
                  <c:v>846</c:v>
                </c:pt>
                <c:pt idx="1411">
                  <c:v>846</c:v>
                </c:pt>
                <c:pt idx="1412">
                  <c:v>847</c:v>
                </c:pt>
                <c:pt idx="1413">
                  <c:v>847</c:v>
                </c:pt>
                <c:pt idx="1414">
                  <c:v>847</c:v>
                </c:pt>
                <c:pt idx="1415">
                  <c:v>848</c:v>
                </c:pt>
                <c:pt idx="1416">
                  <c:v>848</c:v>
                </c:pt>
                <c:pt idx="1417">
                  <c:v>848</c:v>
                </c:pt>
                <c:pt idx="1418">
                  <c:v>848</c:v>
                </c:pt>
                <c:pt idx="1419">
                  <c:v>848</c:v>
                </c:pt>
                <c:pt idx="1420">
                  <c:v>849</c:v>
                </c:pt>
                <c:pt idx="1421">
                  <c:v>850</c:v>
                </c:pt>
                <c:pt idx="1422">
                  <c:v>850</c:v>
                </c:pt>
                <c:pt idx="1423">
                  <c:v>850</c:v>
                </c:pt>
                <c:pt idx="1424">
                  <c:v>851</c:v>
                </c:pt>
                <c:pt idx="1425">
                  <c:v>851</c:v>
                </c:pt>
                <c:pt idx="1426">
                  <c:v>852</c:v>
                </c:pt>
                <c:pt idx="1427">
                  <c:v>852</c:v>
                </c:pt>
                <c:pt idx="1428">
                  <c:v>852</c:v>
                </c:pt>
                <c:pt idx="1429">
                  <c:v>853</c:v>
                </c:pt>
                <c:pt idx="1430">
                  <c:v>853</c:v>
                </c:pt>
                <c:pt idx="1431">
                  <c:v>856</c:v>
                </c:pt>
                <c:pt idx="1432">
                  <c:v>856</c:v>
                </c:pt>
                <c:pt idx="1433">
                  <c:v>856</c:v>
                </c:pt>
                <c:pt idx="1434">
                  <c:v>857</c:v>
                </c:pt>
                <c:pt idx="1435">
                  <c:v>857</c:v>
                </c:pt>
                <c:pt idx="1436">
                  <c:v>858</c:v>
                </c:pt>
                <c:pt idx="1437">
                  <c:v>858</c:v>
                </c:pt>
                <c:pt idx="1438">
                  <c:v>858</c:v>
                </c:pt>
                <c:pt idx="1439">
                  <c:v>858</c:v>
                </c:pt>
                <c:pt idx="1440">
                  <c:v>858</c:v>
                </c:pt>
                <c:pt idx="1441">
                  <c:v>858</c:v>
                </c:pt>
                <c:pt idx="1442">
                  <c:v>859</c:v>
                </c:pt>
                <c:pt idx="1443">
                  <c:v>860</c:v>
                </c:pt>
                <c:pt idx="1444">
                  <c:v>860</c:v>
                </c:pt>
                <c:pt idx="1445">
                  <c:v>860</c:v>
                </c:pt>
                <c:pt idx="1446">
                  <c:v>860</c:v>
                </c:pt>
                <c:pt idx="1447">
                  <c:v>861</c:v>
                </c:pt>
                <c:pt idx="1448">
                  <c:v>861</c:v>
                </c:pt>
                <c:pt idx="1449">
                  <c:v>861</c:v>
                </c:pt>
                <c:pt idx="1450">
                  <c:v>862</c:v>
                </c:pt>
                <c:pt idx="1451">
                  <c:v>862</c:v>
                </c:pt>
                <c:pt idx="1452">
                  <c:v>863</c:v>
                </c:pt>
                <c:pt idx="1453">
                  <c:v>863</c:v>
                </c:pt>
                <c:pt idx="1454">
                  <c:v>863</c:v>
                </c:pt>
                <c:pt idx="1455">
                  <c:v>863</c:v>
                </c:pt>
                <c:pt idx="1456">
                  <c:v>864</c:v>
                </c:pt>
                <c:pt idx="1457">
                  <c:v>864</c:v>
                </c:pt>
                <c:pt idx="1458">
                  <c:v>864</c:v>
                </c:pt>
                <c:pt idx="1459">
                  <c:v>864</c:v>
                </c:pt>
                <c:pt idx="1460">
                  <c:v>865</c:v>
                </c:pt>
                <c:pt idx="1461">
                  <c:v>865</c:v>
                </c:pt>
                <c:pt idx="1462">
                  <c:v>865</c:v>
                </c:pt>
                <c:pt idx="1463">
                  <c:v>865</c:v>
                </c:pt>
                <c:pt idx="1464">
                  <c:v>866</c:v>
                </c:pt>
                <c:pt idx="1465">
                  <c:v>866</c:v>
                </c:pt>
                <c:pt idx="1466">
                  <c:v>867</c:v>
                </c:pt>
                <c:pt idx="1467">
                  <c:v>867</c:v>
                </c:pt>
                <c:pt idx="1468">
                  <c:v>868</c:v>
                </c:pt>
                <c:pt idx="1469">
                  <c:v>868</c:v>
                </c:pt>
                <c:pt idx="1470">
                  <c:v>868</c:v>
                </c:pt>
                <c:pt idx="1471">
                  <c:v>870</c:v>
                </c:pt>
                <c:pt idx="1472">
                  <c:v>870</c:v>
                </c:pt>
                <c:pt idx="1473">
                  <c:v>871</c:v>
                </c:pt>
                <c:pt idx="1474">
                  <c:v>871</c:v>
                </c:pt>
                <c:pt idx="1475">
                  <c:v>871</c:v>
                </c:pt>
                <c:pt idx="1476">
                  <c:v>872</c:v>
                </c:pt>
                <c:pt idx="1477">
                  <c:v>872</c:v>
                </c:pt>
                <c:pt idx="1478">
                  <c:v>872</c:v>
                </c:pt>
                <c:pt idx="1479">
                  <c:v>872</c:v>
                </c:pt>
                <c:pt idx="1480">
                  <c:v>872</c:v>
                </c:pt>
                <c:pt idx="1481">
                  <c:v>873</c:v>
                </c:pt>
                <c:pt idx="1482">
                  <c:v>874</c:v>
                </c:pt>
                <c:pt idx="1483">
                  <c:v>875</c:v>
                </c:pt>
                <c:pt idx="1484">
                  <c:v>875</c:v>
                </c:pt>
                <c:pt idx="1485">
                  <c:v>876</c:v>
                </c:pt>
                <c:pt idx="1486">
                  <c:v>876</c:v>
                </c:pt>
                <c:pt idx="1487">
                  <c:v>877</c:v>
                </c:pt>
                <c:pt idx="1488">
                  <c:v>877</c:v>
                </c:pt>
                <c:pt idx="1489">
                  <c:v>877</c:v>
                </c:pt>
                <c:pt idx="1490">
                  <c:v>878</c:v>
                </c:pt>
                <c:pt idx="1491">
                  <c:v>879</c:v>
                </c:pt>
                <c:pt idx="1492">
                  <c:v>879</c:v>
                </c:pt>
                <c:pt idx="1493">
                  <c:v>879</c:v>
                </c:pt>
                <c:pt idx="1494">
                  <c:v>880</c:v>
                </c:pt>
                <c:pt idx="1495">
                  <c:v>880</c:v>
                </c:pt>
                <c:pt idx="1496">
                  <c:v>881</c:v>
                </c:pt>
                <c:pt idx="1497">
                  <c:v>882</c:v>
                </c:pt>
                <c:pt idx="1498">
                  <c:v>882</c:v>
                </c:pt>
                <c:pt idx="1499">
                  <c:v>883</c:v>
                </c:pt>
                <c:pt idx="1500">
                  <c:v>884</c:v>
                </c:pt>
                <c:pt idx="1501">
                  <c:v>884</c:v>
                </c:pt>
                <c:pt idx="1502">
                  <c:v>884</c:v>
                </c:pt>
                <c:pt idx="1503">
                  <c:v>885</c:v>
                </c:pt>
                <c:pt idx="1504">
                  <c:v>885</c:v>
                </c:pt>
                <c:pt idx="1505">
                  <c:v>885</c:v>
                </c:pt>
                <c:pt idx="1506">
                  <c:v>886</c:v>
                </c:pt>
                <c:pt idx="1507">
                  <c:v>886</c:v>
                </c:pt>
                <c:pt idx="1508">
                  <c:v>887</c:v>
                </c:pt>
                <c:pt idx="1509">
                  <c:v>887</c:v>
                </c:pt>
                <c:pt idx="1510">
                  <c:v>888</c:v>
                </c:pt>
                <c:pt idx="1511">
                  <c:v>888</c:v>
                </c:pt>
                <c:pt idx="1512">
                  <c:v>889</c:v>
                </c:pt>
                <c:pt idx="1513">
                  <c:v>889</c:v>
                </c:pt>
                <c:pt idx="1514">
                  <c:v>889</c:v>
                </c:pt>
                <c:pt idx="1515">
                  <c:v>889</c:v>
                </c:pt>
                <c:pt idx="1516">
                  <c:v>890</c:v>
                </c:pt>
                <c:pt idx="1517">
                  <c:v>890</c:v>
                </c:pt>
                <c:pt idx="1518">
                  <c:v>891</c:v>
                </c:pt>
                <c:pt idx="1519">
                  <c:v>891</c:v>
                </c:pt>
                <c:pt idx="1520">
                  <c:v>891</c:v>
                </c:pt>
                <c:pt idx="1521">
                  <c:v>892</c:v>
                </c:pt>
                <c:pt idx="1522">
                  <c:v>893</c:v>
                </c:pt>
                <c:pt idx="1523">
                  <c:v>893</c:v>
                </c:pt>
                <c:pt idx="1524">
                  <c:v>894</c:v>
                </c:pt>
                <c:pt idx="1525">
                  <c:v>894</c:v>
                </c:pt>
                <c:pt idx="1526">
                  <c:v>895</c:v>
                </c:pt>
                <c:pt idx="1527">
                  <c:v>895</c:v>
                </c:pt>
                <c:pt idx="1528">
                  <c:v>895</c:v>
                </c:pt>
                <c:pt idx="1529">
                  <c:v>896</c:v>
                </c:pt>
                <c:pt idx="1530">
                  <c:v>896</c:v>
                </c:pt>
                <c:pt idx="1531">
                  <c:v>897</c:v>
                </c:pt>
                <c:pt idx="1532">
                  <c:v>898</c:v>
                </c:pt>
                <c:pt idx="1533">
                  <c:v>899</c:v>
                </c:pt>
                <c:pt idx="1534">
                  <c:v>899</c:v>
                </c:pt>
                <c:pt idx="1535">
                  <c:v>899</c:v>
                </c:pt>
                <c:pt idx="1536">
                  <c:v>899</c:v>
                </c:pt>
                <c:pt idx="1537">
                  <c:v>900</c:v>
                </c:pt>
                <c:pt idx="1538">
                  <c:v>900</c:v>
                </c:pt>
                <c:pt idx="1539">
                  <c:v>901</c:v>
                </c:pt>
                <c:pt idx="1540">
                  <c:v>901</c:v>
                </c:pt>
                <c:pt idx="1541">
                  <c:v>903</c:v>
                </c:pt>
                <c:pt idx="1542">
                  <c:v>903</c:v>
                </c:pt>
                <c:pt idx="1543">
                  <c:v>904</c:v>
                </c:pt>
                <c:pt idx="1544">
                  <c:v>905</c:v>
                </c:pt>
                <c:pt idx="1545">
                  <c:v>905</c:v>
                </c:pt>
                <c:pt idx="1546">
                  <c:v>905</c:v>
                </c:pt>
                <c:pt idx="1547">
                  <c:v>906</c:v>
                </c:pt>
                <c:pt idx="1548">
                  <c:v>906</c:v>
                </c:pt>
                <c:pt idx="1549">
                  <c:v>906</c:v>
                </c:pt>
                <c:pt idx="1550">
                  <c:v>906</c:v>
                </c:pt>
                <c:pt idx="1551">
                  <c:v>906</c:v>
                </c:pt>
                <c:pt idx="1552">
                  <c:v>907</c:v>
                </c:pt>
                <c:pt idx="1553">
                  <c:v>907</c:v>
                </c:pt>
                <c:pt idx="1554">
                  <c:v>907</c:v>
                </c:pt>
                <c:pt idx="1555">
                  <c:v>909</c:v>
                </c:pt>
                <c:pt idx="1556">
                  <c:v>910</c:v>
                </c:pt>
                <c:pt idx="1557">
                  <c:v>910</c:v>
                </c:pt>
                <c:pt idx="1558">
                  <c:v>910</c:v>
                </c:pt>
                <c:pt idx="1559">
                  <c:v>911</c:v>
                </c:pt>
                <c:pt idx="1560">
                  <c:v>911</c:v>
                </c:pt>
                <c:pt idx="1561">
                  <c:v>911</c:v>
                </c:pt>
                <c:pt idx="1562">
                  <c:v>911</c:v>
                </c:pt>
                <c:pt idx="1563">
                  <c:v>912</c:v>
                </c:pt>
                <c:pt idx="1564">
                  <c:v>913</c:v>
                </c:pt>
                <c:pt idx="1565">
                  <c:v>913</c:v>
                </c:pt>
                <c:pt idx="1566">
                  <c:v>913</c:v>
                </c:pt>
                <c:pt idx="1567">
                  <c:v>913</c:v>
                </c:pt>
                <c:pt idx="1568">
                  <c:v>914</c:v>
                </c:pt>
                <c:pt idx="1569">
                  <c:v>914</c:v>
                </c:pt>
                <c:pt idx="1570">
                  <c:v>914</c:v>
                </c:pt>
                <c:pt idx="1571">
                  <c:v>914</c:v>
                </c:pt>
                <c:pt idx="1572">
                  <c:v>915</c:v>
                </c:pt>
                <c:pt idx="1573">
                  <c:v>915</c:v>
                </c:pt>
                <c:pt idx="1574">
                  <c:v>915</c:v>
                </c:pt>
                <c:pt idx="1575">
                  <c:v>915</c:v>
                </c:pt>
                <c:pt idx="1576">
                  <c:v>916</c:v>
                </c:pt>
                <c:pt idx="1577">
                  <c:v>916</c:v>
                </c:pt>
                <c:pt idx="1578">
                  <c:v>916</c:v>
                </c:pt>
                <c:pt idx="1579">
                  <c:v>916</c:v>
                </c:pt>
                <c:pt idx="1580">
                  <c:v>916</c:v>
                </c:pt>
                <c:pt idx="1581">
                  <c:v>916</c:v>
                </c:pt>
                <c:pt idx="1582">
                  <c:v>917</c:v>
                </c:pt>
                <c:pt idx="1583">
                  <c:v>917</c:v>
                </c:pt>
                <c:pt idx="1584">
                  <c:v>917</c:v>
                </c:pt>
                <c:pt idx="1585">
                  <c:v>917</c:v>
                </c:pt>
                <c:pt idx="1586">
                  <c:v>918</c:v>
                </c:pt>
                <c:pt idx="1587">
                  <c:v>918</c:v>
                </c:pt>
                <c:pt idx="1588">
                  <c:v>918</c:v>
                </c:pt>
                <c:pt idx="1589">
                  <c:v>918</c:v>
                </c:pt>
                <c:pt idx="1590">
                  <c:v>919</c:v>
                </c:pt>
                <c:pt idx="1591">
                  <c:v>919</c:v>
                </c:pt>
                <c:pt idx="1592">
                  <c:v>919</c:v>
                </c:pt>
                <c:pt idx="1593">
                  <c:v>920</c:v>
                </c:pt>
                <c:pt idx="1594">
                  <c:v>920</c:v>
                </c:pt>
                <c:pt idx="1595">
                  <c:v>920</c:v>
                </c:pt>
                <c:pt idx="1596">
                  <c:v>920</c:v>
                </c:pt>
                <c:pt idx="1597">
                  <c:v>921</c:v>
                </c:pt>
                <c:pt idx="1598">
                  <c:v>922</c:v>
                </c:pt>
                <c:pt idx="1599">
                  <c:v>923</c:v>
                </c:pt>
                <c:pt idx="1600">
                  <c:v>924</c:v>
                </c:pt>
                <c:pt idx="1601">
                  <c:v>924</c:v>
                </c:pt>
                <c:pt idx="1602">
                  <c:v>924</c:v>
                </c:pt>
                <c:pt idx="1603">
                  <c:v>925</c:v>
                </c:pt>
                <c:pt idx="1604">
                  <c:v>925</c:v>
                </c:pt>
                <c:pt idx="1605">
                  <c:v>925</c:v>
                </c:pt>
                <c:pt idx="1606">
                  <c:v>926</c:v>
                </c:pt>
                <c:pt idx="1607">
                  <c:v>926</c:v>
                </c:pt>
                <c:pt idx="1608">
                  <c:v>926</c:v>
                </c:pt>
                <c:pt idx="1609">
                  <c:v>926</c:v>
                </c:pt>
                <c:pt idx="1610">
                  <c:v>927</c:v>
                </c:pt>
                <c:pt idx="1611">
                  <c:v>927</c:v>
                </c:pt>
                <c:pt idx="1612">
                  <c:v>928</c:v>
                </c:pt>
                <c:pt idx="1613">
                  <c:v>928</c:v>
                </c:pt>
                <c:pt idx="1614">
                  <c:v>928</c:v>
                </c:pt>
                <c:pt idx="1615">
                  <c:v>929</c:v>
                </c:pt>
                <c:pt idx="1616">
                  <c:v>929</c:v>
                </c:pt>
                <c:pt idx="1617">
                  <c:v>929</c:v>
                </c:pt>
                <c:pt idx="1618">
                  <c:v>930</c:v>
                </c:pt>
                <c:pt idx="1619">
                  <c:v>930</c:v>
                </c:pt>
                <c:pt idx="1620">
                  <c:v>931</c:v>
                </c:pt>
                <c:pt idx="1621">
                  <c:v>931</c:v>
                </c:pt>
                <c:pt idx="1622">
                  <c:v>932</c:v>
                </c:pt>
                <c:pt idx="1623">
                  <c:v>932</c:v>
                </c:pt>
                <c:pt idx="1624">
                  <c:v>932</c:v>
                </c:pt>
                <c:pt idx="1625">
                  <c:v>932</c:v>
                </c:pt>
                <c:pt idx="1626">
                  <c:v>933</c:v>
                </c:pt>
                <c:pt idx="1627">
                  <c:v>933</c:v>
                </c:pt>
                <c:pt idx="1628">
                  <c:v>933</c:v>
                </c:pt>
                <c:pt idx="1629">
                  <c:v>933</c:v>
                </c:pt>
                <c:pt idx="1630">
                  <c:v>934</c:v>
                </c:pt>
                <c:pt idx="1631">
                  <c:v>934</c:v>
                </c:pt>
                <c:pt idx="1632">
                  <c:v>934</c:v>
                </c:pt>
                <c:pt idx="1633">
                  <c:v>935</c:v>
                </c:pt>
                <c:pt idx="1634">
                  <c:v>935</c:v>
                </c:pt>
                <c:pt idx="1635">
                  <c:v>935</c:v>
                </c:pt>
                <c:pt idx="1636">
                  <c:v>936</c:v>
                </c:pt>
                <c:pt idx="1637">
                  <c:v>936</c:v>
                </c:pt>
                <c:pt idx="1638">
                  <c:v>936</c:v>
                </c:pt>
                <c:pt idx="1639">
                  <c:v>937</c:v>
                </c:pt>
                <c:pt idx="1640">
                  <c:v>937</c:v>
                </c:pt>
                <c:pt idx="1641">
                  <c:v>937</c:v>
                </c:pt>
                <c:pt idx="1642">
                  <c:v>937</c:v>
                </c:pt>
                <c:pt idx="1643">
                  <c:v>938</c:v>
                </c:pt>
                <c:pt idx="1644">
                  <c:v>938</c:v>
                </c:pt>
                <c:pt idx="1645">
                  <c:v>939</c:v>
                </c:pt>
                <c:pt idx="1646">
                  <c:v>939</c:v>
                </c:pt>
                <c:pt idx="1647">
                  <c:v>939</c:v>
                </c:pt>
                <c:pt idx="1648">
                  <c:v>939</c:v>
                </c:pt>
                <c:pt idx="1649">
                  <c:v>940</c:v>
                </c:pt>
                <c:pt idx="1650">
                  <c:v>940</c:v>
                </c:pt>
                <c:pt idx="1651">
                  <c:v>940</c:v>
                </c:pt>
                <c:pt idx="1652">
                  <c:v>941</c:v>
                </c:pt>
                <c:pt idx="1653">
                  <c:v>942</c:v>
                </c:pt>
                <c:pt idx="1654">
                  <c:v>942</c:v>
                </c:pt>
                <c:pt idx="1655">
                  <c:v>942</c:v>
                </c:pt>
                <c:pt idx="1656">
                  <c:v>942</c:v>
                </c:pt>
                <c:pt idx="1657">
                  <c:v>942</c:v>
                </c:pt>
                <c:pt idx="1658">
                  <c:v>943</c:v>
                </c:pt>
                <c:pt idx="1659">
                  <c:v>943</c:v>
                </c:pt>
                <c:pt idx="1660">
                  <c:v>945</c:v>
                </c:pt>
                <c:pt idx="1661">
                  <c:v>945</c:v>
                </c:pt>
                <c:pt idx="1662">
                  <c:v>946</c:v>
                </c:pt>
                <c:pt idx="1663">
                  <c:v>946</c:v>
                </c:pt>
                <c:pt idx="1664">
                  <c:v>947</c:v>
                </c:pt>
                <c:pt idx="1665">
                  <c:v>947</c:v>
                </c:pt>
                <c:pt idx="1666">
                  <c:v>947</c:v>
                </c:pt>
                <c:pt idx="1667">
                  <c:v>948</c:v>
                </c:pt>
                <c:pt idx="1668">
                  <c:v>948</c:v>
                </c:pt>
                <c:pt idx="1669">
                  <c:v>948</c:v>
                </c:pt>
                <c:pt idx="1670">
                  <c:v>948</c:v>
                </c:pt>
                <c:pt idx="1671">
                  <c:v>949</c:v>
                </c:pt>
                <c:pt idx="1672">
                  <c:v>949</c:v>
                </c:pt>
                <c:pt idx="1673">
                  <c:v>949</c:v>
                </c:pt>
                <c:pt idx="1674">
                  <c:v>951</c:v>
                </c:pt>
                <c:pt idx="1675">
                  <c:v>951</c:v>
                </c:pt>
                <c:pt idx="1676">
                  <c:v>951</c:v>
                </c:pt>
                <c:pt idx="1677">
                  <c:v>951</c:v>
                </c:pt>
                <c:pt idx="1678">
                  <c:v>952</c:v>
                </c:pt>
                <c:pt idx="1679">
                  <c:v>952</c:v>
                </c:pt>
                <c:pt idx="1680">
                  <c:v>953</c:v>
                </c:pt>
                <c:pt idx="1681">
                  <c:v>954</c:v>
                </c:pt>
                <c:pt idx="1682">
                  <c:v>954</c:v>
                </c:pt>
                <c:pt idx="1683">
                  <c:v>954</c:v>
                </c:pt>
                <c:pt idx="1684">
                  <c:v>954</c:v>
                </c:pt>
                <c:pt idx="1685">
                  <c:v>955</c:v>
                </c:pt>
                <c:pt idx="1686">
                  <c:v>956</c:v>
                </c:pt>
                <c:pt idx="1687">
                  <c:v>956</c:v>
                </c:pt>
                <c:pt idx="1688">
                  <c:v>957</c:v>
                </c:pt>
                <c:pt idx="1689">
                  <c:v>957</c:v>
                </c:pt>
                <c:pt idx="1690">
                  <c:v>958</c:v>
                </c:pt>
                <c:pt idx="1691">
                  <c:v>959</c:v>
                </c:pt>
                <c:pt idx="1692">
                  <c:v>959</c:v>
                </c:pt>
                <c:pt idx="1693">
                  <c:v>960</c:v>
                </c:pt>
                <c:pt idx="1694">
                  <c:v>960</c:v>
                </c:pt>
                <c:pt idx="1695">
                  <c:v>961</c:v>
                </c:pt>
                <c:pt idx="1696">
                  <c:v>962</c:v>
                </c:pt>
                <c:pt idx="1697">
                  <c:v>963</c:v>
                </c:pt>
                <c:pt idx="1698">
                  <c:v>963</c:v>
                </c:pt>
                <c:pt idx="1699">
                  <c:v>963</c:v>
                </c:pt>
                <c:pt idx="1700">
                  <c:v>963</c:v>
                </c:pt>
                <c:pt idx="1701">
                  <c:v>964</c:v>
                </c:pt>
                <c:pt idx="1702">
                  <c:v>964</c:v>
                </c:pt>
                <c:pt idx="1703">
                  <c:v>965</c:v>
                </c:pt>
                <c:pt idx="1704">
                  <c:v>965</c:v>
                </c:pt>
                <c:pt idx="1705">
                  <c:v>965</c:v>
                </c:pt>
                <c:pt idx="1706">
                  <c:v>966</c:v>
                </c:pt>
                <c:pt idx="1707">
                  <c:v>966</c:v>
                </c:pt>
                <c:pt idx="1708">
                  <c:v>967</c:v>
                </c:pt>
                <c:pt idx="1709">
                  <c:v>967</c:v>
                </c:pt>
                <c:pt idx="1710">
                  <c:v>967</c:v>
                </c:pt>
                <c:pt idx="1711">
                  <c:v>967</c:v>
                </c:pt>
                <c:pt idx="1712">
                  <c:v>967</c:v>
                </c:pt>
                <c:pt idx="1713">
                  <c:v>967</c:v>
                </c:pt>
                <c:pt idx="1714">
                  <c:v>968</c:v>
                </c:pt>
                <c:pt idx="1715">
                  <c:v>968</c:v>
                </c:pt>
                <c:pt idx="1716">
                  <c:v>969</c:v>
                </c:pt>
                <c:pt idx="1717">
                  <c:v>969</c:v>
                </c:pt>
                <c:pt idx="1718">
                  <c:v>969</c:v>
                </c:pt>
                <c:pt idx="1719">
                  <c:v>969</c:v>
                </c:pt>
                <c:pt idx="1720">
                  <c:v>970</c:v>
                </c:pt>
                <c:pt idx="1721">
                  <c:v>970</c:v>
                </c:pt>
                <c:pt idx="1722">
                  <c:v>970</c:v>
                </c:pt>
                <c:pt idx="1723">
                  <c:v>970</c:v>
                </c:pt>
                <c:pt idx="1724">
                  <c:v>970</c:v>
                </c:pt>
                <c:pt idx="1725">
                  <c:v>971</c:v>
                </c:pt>
                <c:pt idx="1726">
                  <c:v>971</c:v>
                </c:pt>
                <c:pt idx="1727">
                  <c:v>971</c:v>
                </c:pt>
                <c:pt idx="1728">
                  <c:v>972</c:v>
                </c:pt>
                <c:pt idx="1729">
                  <c:v>973</c:v>
                </c:pt>
                <c:pt idx="1730">
                  <c:v>973</c:v>
                </c:pt>
                <c:pt idx="1731">
                  <c:v>974</c:v>
                </c:pt>
                <c:pt idx="1732">
                  <c:v>974</c:v>
                </c:pt>
                <c:pt idx="1733">
                  <c:v>974</c:v>
                </c:pt>
                <c:pt idx="1734">
                  <c:v>975</c:v>
                </c:pt>
                <c:pt idx="1735">
                  <c:v>975</c:v>
                </c:pt>
                <c:pt idx="1736">
                  <c:v>976</c:v>
                </c:pt>
                <c:pt idx="1737">
                  <c:v>976</c:v>
                </c:pt>
                <c:pt idx="1738">
                  <c:v>977</c:v>
                </c:pt>
                <c:pt idx="1739">
                  <c:v>977</c:v>
                </c:pt>
                <c:pt idx="1740">
                  <c:v>978</c:v>
                </c:pt>
                <c:pt idx="1741">
                  <c:v>978</c:v>
                </c:pt>
                <c:pt idx="1742">
                  <c:v>979</c:v>
                </c:pt>
                <c:pt idx="1743">
                  <c:v>979</c:v>
                </c:pt>
                <c:pt idx="1744">
                  <c:v>979</c:v>
                </c:pt>
                <c:pt idx="1745">
                  <c:v>979</c:v>
                </c:pt>
                <c:pt idx="1746">
                  <c:v>979</c:v>
                </c:pt>
                <c:pt idx="1747">
                  <c:v>979</c:v>
                </c:pt>
                <c:pt idx="1748">
                  <c:v>980</c:v>
                </c:pt>
                <c:pt idx="1749">
                  <c:v>980</c:v>
                </c:pt>
                <c:pt idx="1750">
                  <c:v>980</c:v>
                </c:pt>
                <c:pt idx="1751">
                  <c:v>981</c:v>
                </c:pt>
                <c:pt idx="1752">
                  <c:v>981</c:v>
                </c:pt>
                <c:pt idx="1753">
                  <c:v>982</c:v>
                </c:pt>
                <c:pt idx="1754">
                  <c:v>982</c:v>
                </c:pt>
                <c:pt idx="1755">
                  <c:v>982</c:v>
                </c:pt>
                <c:pt idx="1756">
                  <c:v>982</c:v>
                </c:pt>
                <c:pt idx="1757">
                  <c:v>983</c:v>
                </c:pt>
                <c:pt idx="1758">
                  <c:v>983</c:v>
                </c:pt>
                <c:pt idx="1759">
                  <c:v>983</c:v>
                </c:pt>
                <c:pt idx="1760">
                  <c:v>983</c:v>
                </c:pt>
                <c:pt idx="1761">
                  <c:v>983</c:v>
                </c:pt>
                <c:pt idx="1762">
                  <c:v>983</c:v>
                </c:pt>
                <c:pt idx="1763">
                  <c:v>984</c:v>
                </c:pt>
                <c:pt idx="1764">
                  <c:v>985</c:v>
                </c:pt>
                <c:pt idx="1765">
                  <c:v>985</c:v>
                </c:pt>
                <c:pt idx="1766">
                  <c:v>985</c:v>
                </c:pt>
                <c:pt idx="1767">
                  <c:v>986</c:v>
                </c:pt>
                <c:pt idx="1768">
                  <c:v>986</c:v>
                </c:pt>
                <c:pt idx="1769">
                  <c:v>987</c:v>
                </c:pt>
                <c:pt idx="1770">
                  <c:v>987</c:v>
                </c:pt>
                <c:pt idx="1771">
                  <c:v>988</c:v>
                </c:pt>
                <c:pt idx="1772">
                  <c:v>989</c:v>
                </c:pt>
                <c:pt idx="1773">
                  <c:v>990</c:v>
                </c:pt>
                <c:pt idx="1774">
                  <c:v>990</c:v>
                </c:pt>
                <c:pt idx="1775">
                  <c:v>990</c:v>
                </c:pt>
                <c:pt idx="1776">
                  <c:v>990</c:v>
                </c:pt>
                <c:pt idx="1777">
                  <c:v>991</c:v>
                </c:pt>
                <c:pt idx="1778">
                  <c:v>993</c:v>
                </c:pt>
                <c:pt idx="1779">
                  <c:v>993</c:v>
                </c:pt>
                <c:pt idx="1780">
                  <c:v>994</c:v>
                </c:pt>
                <c:pt idx="1781">
                  <c:v>994</c:v>
                </c:pt>
                <c:pt idx="1782">
                  <c:v>994</c:v>
                </c:pt>
                <c:pt idx="1783">
                  <c:v>994</c:v>
                </c:pt>
                <c:pt idx="1784">
                  <c:v>995</c:v>
                </c:pt>
                <c:pt idx="1785">
                  <c:v>995</c:v>
                </c:pt>
                <c:pt idx="1786">
                  <c:v>995</c:v>
                </c:pt>
                <c:pt idx="1787">
                  <c:v>996</c:v>
                </c:pt>
                <c:pt idx="1788">
                  <c:v>996</c:v>
                </c:pt>
                <c:pt idx="1789">
                  <c:v>997</c:v>
                </c:pt>
                <c:pt idx="1790">
                  <c:v>997</c:v>
                </c:pt>
                <c:pt idx="1791">
                  <c:v>997</c:v>
                </c:pt>
                <c:pt idx="1792">
                  <c:v>997</c:v>
                </c:pt>
                <c:pt idx="1793">
                  <c:v>997</c:v>
                </c:pt>
                <c:pt idx="1794">
                  <c:v>998</c:v>
                </c:pt>
                <c:pt idx="1795">
                  <c:v>998</c:v>
                </c:pt>
                <c:pt idx="1796">
                  <c:v>999</c:v>
                </c:pt>
                <c:pt idx="1797">
                  <c:v>1000</c:v>
                </c:pt>
                <c:pt idx="1798">
                  <c:v>1000</c:v>
                </c:pt>
                <c:pt idx="1799">
                  <c:v>1000</c:v>
                </c:pt>
                <c:pt idx="1800">
                  <c:v>1001</c:v>
                </c:pt>
                <c:pt idx="1801">
                  <c:v>1002</c:v>
                </c:pt>
                <c:pt idx="1802">
                  <c:v>1002</c:v>
                </c:pt>
                <c:pt idx="1803">
                  <c:v>1002</c:v>
                </c:pt>
                <c:pt idx="1804">
                  <c:v>1004</c:v>
                </c:pt>
                <c:pt idx="1805">
                  <c:v>1004</c:v>
                </c:pt>
                <c:pt idx="1806">
                  <c:v>1005</c:v>
                </c:pt>
                <c:pt idx="1807">
                  <c:v>1005</c:v>
                </c:pt>
                <c:pt idx="1808">
                  <c:v>1007</c:v>
                </c:pt>
                <c:pt idx="1809">
                  <c:v>1007</c:v>
                </c:pt>
                <c:pt idx="1810">
                  <c:v>1007</c:v>
                </c:pt>
                <c:pt idx="1811">
                  <c:v>1008</c:v>
                </c:pt>
                <c:pt idx="1812">
                  <c:v>1008</c:v>
                </c:pt>
                <c:pt idx="1813">
                  <c:v>1008</c:v>
                </c:pt>
                <c:pt idx="1814">
                  <c:v>1009</c:v>
                </c:pt>
                <c:pt idx="1815">
                  <c:v>1009</c:v>
                </c:pt>
                <c:pt idx="1816">
                  <c:v>1009</c:v>
                </c:pt>
                <c:pt idx="1817">
                  <c:v>1010</c:v>
                </c:pt>
                <c:pt idx="1818">
                  <c:v>1010</c:v>
                </c:pt>
                <c:pt idx="1819">
                  <c:v>1010</c:v>
                </c:pt>
                <c:pt idx="1820">
                  <c:v>1010</c:v>
                </c:pt>
                <c:pt idx="1821">
                  <c:v>1011</c:v>
                </c:pt>
                <c:pt idx="1822">
                  <c:v>1011</c:v>
                </c:pt>
                <c:pt idx="1823">
                  <c:v>1011</c:v>
                </c:pt>
                <c:pt idx="1824">
                  <c:v>1012</c:v>
                </c:pt>
                <c:pt idx="1825">
                  <c:v>1012</c:v>
                </c:pt>
                <c:pt idx="1826">
                  <c:v>1012</c:v>
                </c:pt>
                <c:pt idx="1827">
                  <c:v>1013</c:v>
                </c:pt>
                <c:pt idx="1828">
                  <c:v>1013</c:v>
                </c:pt>
                <c:pt idx="1829">
                  <c:v>1014</c:v>
                </c:pt>
                <c:pt idx="1830">
                  <c:v>1014</c:v>
                </c:pt>
                <c:pt idx="1831">
                  <c:v>1014</c:v>
                </c:pt>
                <c:pt idx="1832">
                  <c:v>1014</c:v>
                </c:pt>
                <c:pt idx="1833">
                  <c:v>1015</c:v>
                </c:pt>
                <c:pt idx="1834">
                  <c:v>1016</c:v>
                </c:pt>
                <c:pt idx="1835">
                  <c:v>1016</c:v>
                </c:pt>
                <c:pt idx="1836">
                  <c:v>1016</c:v>
                </c:pt>
                <c:pt idx="1837">
                  <c:v>1016</c:v>
                </c:pt>
                <c:pt idx="1838">
                  <c:v>1016</c:v>
                </c:pt>
                <c:pt idx="1839">
                  <c:v>1017</c:v>
                </c:pt>
                <c:pt idx="1840">
                  <c:v>1017</c:v>
                </c:pt>
                <c:pt idx="1841">
                  <c:v>1017</c:v>
                </c:pt>
                <c:pt idx="1842">
                  <c:v>1017</c:v>
                </c:pt>
                <c:pt idx="1843">
                  <c:v>1017</c:v>
                </c:pt>
                <c:pt idx="1844">
                  <c:v>1018</c:v>
                </c:pt>
                <c:pt idx="1845">
                  <c:v>1018</c:v>
                </c:pt>
                <c:pt idx="1846">
                  <c:v>1018</c:v>
                </c:pt>
                <c:pt idx="1847">
                  <c:v>1018</c:v>
                </c:pt>
                <c:pt idx="1848">
                  <c:v>1019</c:v>
                </c:pt>
                <c:pt idx="1849">
                  <c:v>1019</c:v>
                </c:pt>
                <c:pt idx="1850">
                  <c:v>1021</c:v>
                </c:pt>
                <c:pt idx="1851">
                  <c:v>1022</c:v>
                </c:pt>
                <c:pt idx="1852">
                  <c:v>1022</c:v>
                </c:pt>
                <c:pt idx="1853">
                  <c:v>1022</c:v>
                </c:pt>
                <c:pt idx="1854">
                  <c:v>1023</c:v>
                </c:pt>
                <c:pt idx="1855">
                  <c:v>1024</c:v>
                </c:pt>
                <c:pt idx="1856">
                  <c:v>1025</c:v>
                </c:pt>
                <c:pt idx="1857">
                  <c:v>1025</c:v>
                </c:pt>
                <c:pt idx="1858">
                  <c:v>1025</c:v>
                </c:pt>
                <c:pt idx="1859">
                  <c:v>1026</c:v>
                </c:pt>
                <c:pt idx="1860">
                  <c:v>1026</c:v>
                </c:pt>
                <c:pt idx="1861">
                  <c:v>1027</c:v>
                </c:pt>
                <c:pt idx="1862">
                  <c:v>1027</c:v>
                </c:pt>
                <c:pt idx="1863">
                  <c:v>1028</c:v>
                </c:pt>
                <c:pt idx="1864">
                  <c:v>1029</c:v>
                </c:pt>
                <c:pt idx="1865">
                  <c:v>1030</c:v>
                </c:pt>
                <c:pt idx="1866">
                  <c:v>1030</c:v>
                </c:pt>
                <c:pt idx="1867">
                  <c:v>1031</c:v>
                </c:pt>
                <c:pt idx="1868">
                  <c:v>1031</c:v>
                </c:pt>
                <c:pt idx="1869">
                  <c:v>1032</c:v>
                </c:pt>
                <c:pt idx="1870">
                  <c:v>1032</c:v>
                </c:pt>
                <c:pt idx="1871">
                  <c:v>1032</c:v>
                </c:pt>
                <c:pt idx="1872">
                  <c:v>1033</c:v>
                </c:pt>
                <c:pt idx="1873">
                  <c:v>1033</c:v>
                </c:pt>
                <c:pt idx="1874">
                  <c:v>1034</c:v>
                </c:pt>
                <c:pt idx="1875">
                  <c:v>1034</c:v>
                </c:pt>
                <c:pt idx="1876">
                  <c:v>1034</c:v>
                </c:pt>
                <c:pt idx="1877">
                  <c:v>1034</c:v>
                </c:pt>
                <c:pt idx="1878">
                  <c:v>1034</c:v>
                </c:pt>
                <c:pt idx="1879">
                  <c:v>1035</c:v>
                </c:pt>
                <c:pt idx="1880">
                  <c:v>1035</c:v>
                </c:pt>
                <c:pt idx="1881">
                  <c:v>1035</c:v>
                </c:pt>
                <c:pt idx="1882">
                  <c:v>1036</c:v>
                </c:pt>
                <c:pt idx="1883">
                  <c:v>1037</c:v>
                </c:pt>
                <c:pt idx="1884">
                  <c:v>1037</c:v>
                </c:pt>
                <c:pt idx="1885">
                  <c:v>1038</c:v>
                </c:pt>
                <c:pt idx="1886">
                  <c:v>1038</c:v>
                </c:pt>
                <c:pt idx="1887">
                  <c:v>1038</c:v>
                </c:pt>
                <c:pt idx="1888">
                  <c:v>1039</c:v>
                </c:pt>
                <c:pt idx="1889">
                  <c:v>1039</c:v>
                </c:pt>
                <c:pt idx="1890">
                  <c:v>1039</c:v>
                </c:pt>
                <c:pt idx="1891">
                  <c:v>1039</c:v>
                </c:pt>
                <c:pt idx="1892">
                  <c:v>1040</c:v>
                </c:pt>
                <c:pt idx="1893">
                  <c:v>1040</c:v>
                </c:pt>
                <c:pt idx="1894">
                  <c:v>1040</c:v>
                </c:pt>
                <c:pt idx="1895">
                  <c:v>1041</c:v>
                </c:pt>
                <c:pt idx="1896">
                  <c:v>1042</c:v>
                </c:pt>
                <c:pt idx="1897">
                  <c:v>1043</c:v>
                </c:pt>
                <c:pt idx="1898">
                  <c:v>1044</c:v>
                </c:pt>
                <c:pt idx="1899">
                  <c:v>1044</c:v>
                </c:pt>
                <c:pt idx="1900">
                  <c:v>1045</c:v>
                </c:pt>
                <c:pt idx="1901">
                  <c:v>1046</c:v>
                </c:pt>
                <c:pt idx="1902">
                  <c:v>1046</c:v>
                </c:pt>
                <c:pt idx="1903">
                  <c:v>1047</c:v>
                </c:pt>
                <c:pt idx="1904">
                  <c:v>1047</c:v>
                </c:pt>
                <c:pt idx="1905">
                  <c:v>1047</c:v>
                </c:pt>
                <c:pt idx="1906">
                  <c:v>1048</c:v>
                </c:pt>
                <c:pt idx="1907">
                  <c:v>1049</c:v>
                </c:pt>
                <c:pt idx="1908">
                  <c:v>1051</c:v>
                </c:pt>
                <c:pt idx="1909">
                  <c:v>1051</c:v>
                </c:pt>
                <c:pt idx="1910">
                  <c:v>1052</c:v>
                </c:pt>
                <c:pt idx="1911">
                  <c:v>1052</c:v>
                </c:pt>
                <c:pt idx="1912">
                  <c:v>1052</c:v>
                </c:pt>
                <c:pt idx="1913">
                  <c:v>1053</c:v>
                </c:pt>
                <c:pt idx="1914">
                  <c:v>1053</c:v>
                </c:pt>
                <c:pt idx="1915">
                  <c:v>1054</c:v>
                </c:pt>
                <c:pt idx="1916">
                  <c:v>1054</c:v>
                </c:pt>
                <c:pt idx="1917">
                  <c:v>1055</c:v>
                </c:pt>
                <c:pt idx="1918">
                  <c:v>1056</c:v>
                </c:pt>
                <c:pt idx="1919">
                  <c:v>1057</c:v>
                </c:pt>
                <c:pt idx="1920">
                  <c:v>1058</c:v>
                </c:pt>
                <c:pt idx="1921">
                  <c:v>1059</c:v>
                </c:pt>
                <c:pt idx="1922">
                  <c:v>1059</c:v>
                </c:pt>
                <c:pt idx="1923">
                  <c:v>1059</c:v>
                </c:pt>
                <c:pt idx="1924">
                  <c:v>1059</c:v>
                </c:pt>
                <c:pt idx="1925">
                  <c:v>1060</c:v>
                </c:pt>
                <c:pt idx="1926">
                  <c:v>1062</c:v>
                </c:pt>
                <c:pt idx="1927">
                  <c:v>1063</c:v>
                </c:pt>
                <c:pt idx="1928">
                  <c:v>1064</c:v>
                </c:pt>
                <c:pt idx="1929">
                  <c:v>1064</c:v>
                </c:pt>
                <c:pt idx="1930">
                  <c:v>1065</c:v>
                </c:pt>
                <c:pt idx="1931">
                  <c:v>1065</c:v>
                </c:pt>
                <c:pt idx="1932">
                  <c:v>1066</c:v>
                </c:pt>
                <c:pt idx="1933">
                  <c:v>1066</c:v>
                </c:pt>
                <c:pt idx="1934">
                  <c:v>1066</c:v>
                </c:pt>
                <c:pt idx="1935">
                  <c:v>1067</c:v>
                </c:pt>
                <c:pt idx="1936">
                  <c:v>1067</c:v>
                </c:pt>
                <c:pt idx="1937">
                  <c:v>1067</c:v>
                </c:pt>
                <c:pt idx="1938">
                  <c:v>1068</c:v>
                </c:pt>
                <c:pt idx="1939">
                  <c:v>1068</c:v>
                </c:pt>
                <c:pt idx="1940">
                  <c:v>1069</c:v>
                </c:pt>
                <c:pt idx="1941">
                  <c:v>1070</c:v>
                </c:pt>
                <c:pt idx="1942">
                  <c:v>1071</c:v>
                </c:pt>
                <c:pt idx="1943">
                  <c:v>1072</c:v>
                </c:pt>
                <c:pt idx="1944">
                  <c:v>1072</c:v>
                </c:pt>
                <c:pt idx="1945">
                  <c:v>1073</c:v>
                </c:pt>
                <c:pt idx="1946">
                  <c:v>1073</c:v>
                </c:pt>
                <c:pt idx="1947">
                  <c:v>1073</c:v>
                </c:pt>
                <c:pt idx="1948">
                  <c:v>1073</c:v>
                </c:pt>
                <c:pt idx="1949">
                  <c:v>1074</c:v>
                </c:pt>
                <c:pt idx="1950">
                  <c:v>1074</c:v>
                </c:pt>
                <c:pt idx="1951">
                  <c:v>1074</c:v>
                </c:pt>
                <c:pt idx="1952">
                  <c:v>1075</c:v>
                </c:pt>
                <c:pt idx="1953">
                  <c:v>1075</c:v>
                </c:pt>
                <c:pt idx="1954">
                  <c:v>1076</c:v>
                </c:pt>
                <c:pt idx="1955">
                  <c:v>1077</c:v>
                </c:pt>
                <c:pt idx="1956">
                  <c:v>1079</c:v>
                </c:pt>
                <c:pt idx="1957">
                  <c:v>1079</c:v>
                </c:pt>
                <c:pt idx="1958">
                  <c:v>1079</c:v>
                </c:pt>
                <c:pt idx="1959">
                  <c:v>1079</c:v>
                </c:pt>
                <c:pt idx="1960">
                  <c:v>1080</c:v>
                </c:pt>
                <c:pt idx="1961">
                  <c:v>1080</c:v>
                </c:pt>
                <c:pt idx="1962">
                  <c:v>1080</c:v>
                </c:pt>
                <c:pt idx="1963">
                  <c:v>1081</c:v>
                </c:pt>
                <c:pt idx="1964">
                  <c:v>1081</c:v>
                </c:pt>
                <c:pt idx="1965">
                  <c:v>1082</c:v>
                </c:pt>
                <c:pt idx="1966">
                  <c:v>1083</c:v>
                </c:pt>
                <c:pt idx="1967">
                  <c:v>1083</c:v>
                </c:pt>
                <c:pt idx="1968">
                  <c:v>1085</c:v>
                </c:pt>
                <c:pt idx="1969">
                  <c:v>1085</c:v>
                </c:pt>
                <c:pt idx="1970">
                  <c:v>1085</c:v>
                </c:pt>
                <c:pt idx="1971">
                  <c:v>1086</c:v>
                </c:pt>
                <c:pt idx="1972">
                  <c:v>1086</c:v>
                </c:pt>
                <c:pt idx="1973">
                  <c:v>1086</c:v>
                </c:pt>
                <c:pt idx="1974">
                  <c:v>1088</c:v>
                </c:pt>
                <c:pt idx="1975">
                  <c:v>1088</c:v>
                </c:pt>
                <c:pt idx="1976">
                  <c:v>1088</c:v>
                </c:pt>
                <c:pt idx="1977">
                  <c:v>1088</c:v>
                </c:pt>
                <c:pt idx="1978">
                  <c:v>1089</c:v>
                </c:pt>
                <c:pt idx="1979">
                  <c:v>1091</c:v>
                </c:pt>
                <c:pt idx="1980">
                  <c:v>1092</c:v>
                </c:pt>
                <c:pt idx="1981">
                  <c:v>1092</c:v>
                </c:pt>
                <c:pt idx="1982">
                  <c:v>1093</c:v>
                </c:pt>
                <c:pt idx="1983">
                  <c:v>1093</c:v>
                </c:pt>
                <c:pt idx="1984">
                  <c:v>1093</c:v>
                </c:pt>
                <c:pt idx="1985">
                  <c:v>1093</c:v>
                </c:pt>
                <c:pt idx="1986">
                  <c:v>1093</c:v>
                </c:pt>
                <c:pt idx="1987">
                  <c:v>1095</c:v>
                </c:pt>
                <c:pt idx="1988">
                  <c:v>1095</c:v>
                </c:pt>
                <c:pt idx="1989">
                  <c:v>1095</c:v>
                </c:pt>
                <c:pt idx="1990">
                  <c:v>1096</c:v>
                </c:pt>
                <c:pt idx="1991">
                  <c:v>1096</c:v>
                </c:pt>
                <c:pt idx="1992">
                  <c:v>1096</c:v>
                </c:pt>
                <c:pt idx="1993">
                  <c:v>1097</c:v>
                </c:pt>
                <c:pt idx="1994">
                  <c:v>1097</c:v>
                </c:pt>
                <c:pt idx="1995">
                  <c:v>1097</c:v>
                </c:pt>
                <c:pt idx="1996">
                  <c:v>1098</c:v>
                </c:pt>
                <c:pt idx="1997">
                  <c:v>1098</c:v>
                </c:pt>
                <c:pt idx="1998">
                  <c:v>1098</c:v>
                </c:pt>
              </c:numCache>
            </c:numRef>
          </c:cat>
          <c:val>
            <c:numRef>
              <c:f>'TIMI_major Listing 11.2d'!$B$5:$B$2003</c:f>
              <c:numCache>
                <c:formatCode>########0</c:formatCode>
                <c:ptCount val="1999"/>
                <c:pt idx="0">
                  <c:v>0</c:v>
                </c:pt>
                <c:pt idx="1">
                  <c:v>0</c:v>
                </c:pt>
                <c:pt idx="2" formatCode="0.0000000">
                  <c:v>6.075334143378E-2</c:v>
                </c:pt>
                <c:pt idx="3" formatCode="0.0000000">
                  <c:v>6.075334143378E-2</c:v>
                </c:pt>
                <c:pt idx="4" formatCode="0.0000000">
                  <c:v>6.075334143378E-2</c:v>
                </c:pt>
                <c:pt idx="5" formatCode="0.0000000">
                  <c:v>6.075334143378E-2</c:v>
                </c:pt>
                <c:pt idx="6" formatCode="0.0000000">
                  <c:v>6.075334143378E-2</c:v>
                </c:pt>
                <c:pt idx="7" formatCode="0.0000000">
                  <c:v>6.075334143378E-2</c:v>
                </c:pt>
                <c:pt idx="8" formatCode="0.0000000">
                  <c:v>6.075334143378E-2</c:v>
                </c:pt>
                <c:pt idx="9" formatCode="0.0000000">
                  <c:v>6.075334143378E-2</c:v>
                </c:pt>
                <c:pt idx="10" formatCode="0.0000000">
                  <c:v>0.12172908680204</c:v>
                </c:pt>
                <c:pt idx="11" formatCode="0.0000000">
                  <c:v>0.12172908680204</c:v>
                </c:pt>
                <c:pt idx="12" formatCode="0.0000000">
                  <c:v>0.12172908680204</c:v>
                </c:pt>
                <c:pt idx="13" formatCode="0.0000000">
                  <c:v>0.12172908680204</c:v>
                </c:pt>
                <c:pt idx="14" formatCode="0.0000000">
                  <c:v>0.12172908680204</c:v>
                </c:pt>
                <c:pt idx="15" formatCode="0.0000000">
                  <c:v>0.12172908680204</c:v>
                </c:pt>
                <c:pt idx="16" formatCode="0.0000000">
                  <c:v>0.12172908680204</c:v>
                </c:pt>
                <c:pt idx="17" formatCode="0.0000000">
                  <c:v>0.12172908680204</c:v>
                </c:pt>
                <c:pt idx="18" formatCode="0.0000000">
                  <c:v>0.12172908680204</c:v>
                </c:pt>
                <c:pt idx="19" formatCode="0.0000000">
                  <c:v>0.12172908680204</c:v>
                </c:pt>
                <c:pt idx="20" formatCode="0.0000000">
                  <c:v>0.12172908680204</c:v>
                </c:pt>
                <c:pt idx="21" formatCode="0.0000000">
                  <c:v>0.12172908680204</c:v>
                </c:pt>
                <c:pt idx="22" formatCode="0.0000000">
                  <c:v>0.12172908680204</c:v>
                </c:pt>
                <c:pt idx="23" formatCode="0.0000000">
                  <c:v>0.12172908680204</c:v>
                </c:pt>
                <c:pt idx="24" formatCode="0.0000000">
                  <c:v>0.12172908680204</c:v>
                </c:pt>
                <c:pt idx="25" formatCode="0.0000000">
                  <c:v>0.12172908680204</c:v>
                </c:pt>
                <c:pt idx="26" formatCode="0.0000000">
                  <c:v>0.12172908680204</c:v>
                </c:pt>
                <c:pt idx="27" formatCode="0.0000000">
                  <c:v>0.12172908680204</c:v>
                </c:pt>
                <c:pt idx="28" formatCode="0.0000000">
                  <c:v>0.12172908680204</c:v>
                </c:pt>
                <c:pt idx="29" formatCode="0.0000000">
                  <c:v>0.12172908680204</c:v>
                </c:pt>
                <c:pt idx="30" formatCode="0.0000000">
                  <c:v>0.12172908680204</c:v>
                </c:pt>
                <c:pt idx="31" formatCode="0.0000000">
                  <c:v>0.12172908680204</c:v>
                </c:pt>
                <c:pt idx="32" formatCode="0.0000000">
                  <c:v>0.12172908680204</c:v>
                </c:pt>
                <c:pt idx="33" formatCode="0.0000000">
                  <c:v>0.12172908680204</c:v>
                </c:pt>
                <c:pt idx="34" formatCode="0.0000000">
                  <c:v>0.12172908680204</c:v>
                </c:pt>
                <c:pt idx="35" formatCode="0.0000000">
                  <c:v>0.12172908680204</c:v>
                </c:pt>
                <c:pt idx="36" formatCode="0.0000000">
                  <c:v>0.12172908680204</c:v>
                </c:pt>
                <c:pt idx="37" formatCode="0.0000000">
                  <c:v>0.12172908680204</c:v>
                </c:pt>
                <c:pt idx="38" formatCode="0.0000000">
                  <c:v>0.12172908680204</c:v>
                </c:pt>
                <c:pt idx="39" formatCode="0.0000000">
                  <c:v>0.12172908680204</c:v>
                </c:pt>
                <c:pt idx="40" formatCode="0.0000000">
                  <c:v>0.12172908680204</c:v>
                </c:pt>
                <c:pt idx="41" formatCode="0.0000000">
                  <c:v>0.12172908680204</c:v>
                </c:pt>
                <c:pt idx="42" formatCode="0.0000000">
                  <c:v>0.12172908680204</c:v>
                </c:pt>
                <c:pt idx="43" formatCode="0.0000000">
                  <c:v>0.12172908680204</c:v>
                </c:pt>
                <c:pt idx="44" formatCode="0.0000000">
                  <c:v>0.12172908680204</c:v>
                </c:pt>
                <c:pt idx="45" formatCode="0.0000000">
                  <c:v>0.12172908680204</c:v>
                </c:pt>
                <c:pt idx="46" formatCode="0.0000000">
                  <c:v>0.12172908680204</c:v>
                </c:pt>
                <c:pt idx="47" formatCode="0.0000000">
                  <c:v>0.12172908680204</c:v>
                </c:pt>
                <c:pt idx="48" formatCode="0.0000000">
                  <c:v>0.12172908680204</c:v>
                </c:pt>
                <c:pt idx="49" formatCode="0.0000000">
                  <c:v>0.12172908680204</c:v>
                </c:pt>
                <c:pt idx="50" formatCode="0.0000000">
                  <c:v>0.12172908680204</c:v>
                </c:pt>
                <c:pt idx="51" formatCode="0.0000000">
                  <c:v>0.12172908680204</c:v>
                </c:pt>
                <c:pt idx="52" formatCode="0.0000000">
                  <c:v>0.12172908680204</c:v>
                </c:pt>
                <c:pt idx="53" formatCode="0.0000000">
                  <c:v>0.12172908680204</c:v>
                </c:pt>
                <c:pt idx="54" formatCode="0.0000000">
                  <c:v>0.12172908680204</c:v>
                </c:pt>
                <c:pt idx="55" formatCode="0.0000000">
                  <c:v>0.12172908680204</c:v>
                </c:pt>
                <c:pt idx="56" formatCode="0.0000000">
                  <c:v>0.12172908680204</c:v>
                </c:pt>
                <c:pt idx="57" formatCode="0.0000000">
                  <c:v>0.12172908680204</c:v>
                </c:pt>
                <c:pt idx="58" formatCode="0.0000000">
                  <c:v>0.12172908680204</c:v>
                </c:pt>
                <c:pt idx="59" formatCode="0.0000000">
                  <c:v>0.12172908680204</c:v>
                </c:pt>
                <c:pt idx="60" formatCode="0.0000000">
                  <c:v>0.12172908680204</c:v>
                </c:pt>
                <c:pt idx="61" formatCode="0.0000000">
                  <c:v>0.12172908680204</c:v>
                </c:pt>
                <c:pt idx="62" formatCode="0.0000000">
                  <c:v>0.12172908680204</c:v>
                </c:pt>
                <c:pt idx="63" formatCode="0.0000000">
                  <c:v>0.12172908680204</c:v>
                </c:pt>
                <c:pt idx="64" formatCode="0.0000000">
                  <c:v>0.12172908680204</c:v>
                </c:pt>
                <c:pt idx="65" formatCode="0.0000000">
                  <c:v>0.12172908680204</c:v>
                </c:pt>
                <c:pt idx="66" formatCode="0.0000000">
                  <c:v>0.12172908680204</c:v>
                </c:pt>
                <c:pt idx="67" formatCode="0.0000000">
                  <c:v>0.12172908680204</c:v>
                </c:pt>
                <c:pt idx="68" formatCode="0.0000000">
                  <c:v>0.18466435517834001</c:v>
                </c:pt>
                <c:pt idx="69" formatCode="0.0000000">
                  <c:v>0.18466435517834001</c:v>
                </c:pt>
                <c:pt idx="70" formatCode="0.0000000">
                  <c:v>0.18466435517834001</c:v>
                </c:pt>
                <c:pt idx="71" formatCode="0.0000000">
                  <c:v>0.18466435517834001</c:v>
                </c:pt>
                <c:pt idx="72" formatCode="0.0000000">
                  <c:v>0.18466435517834001</c:v>
                </c:pt>
                <c:pt idx="73" formatCode="0.0000000">
                  <c:v>0.18466435517834001</c:v>
                </c:pt>
                <c:pt idx="74" formatCode="0.0000000">
                  <c:v>0.18466435517834001</c:v>
                </c:pt>
                <c:pt idx="75" formatCode="0.0000000">
                  <c:v>0.18466435517834001</c:v>
                </c:pt>
                <c:pt idx="76" formatCode="0.0000000">
                  <c:v>0.18466435517834001</c:v>
                </c:pt>
                <c:pt idx="77" formatCode="0.0000000">
                  <c:v>0.18466435517834001</c:v>
                </c:pt>
                <c:pt idx="78" formatCode="0.0000000">
                  <c:v>0.24791868701917</c:v>
                </c:pt>
                <c:pt idx="79" formatCode="0.0000000">
                  <c:v>0.24791868701917</c:v>
                </c:pt>
                <c:pt idx="80" formatCode="0.0000000">
                  <c:v>0.24791868701917</c:v>
                </c:pt>
                <c:pt idx="81" formatCode="0.0000000">
                  <c:v>0.24791868701917</c:v>
                </c:pt>
                <c:pt idx="82" formatCode="0.0000000">
                  <c:v>0.24791868701917</c:v>
                </c:pt>
                <c:pt idx="83" formatCode="0.0000000">
                  <c:v>0.24791868701917</c:v>
                </c:pt>
                <c:pt idx="84" formatCode="0.0000000">
                  <c:v>0.24791868701917</c:v>
                </c:pt>
                <c:pt idx="85" formatCode="0.0000000">
                  <c:v>0.24791868701917</c:v>
                </c:pt>
                <c:pt idx="86" formatCode="0.0000000">
                  <c:v>0.24791868701917</c:v>
                </c:pt>
                <c:pt idx="87" formatCode="0.0000000">
                  <c:v>0.24791868701917</c:v>
                </c:pt>
                <c:pt idx="88" formatCode="0.0000000">
                  <c:v>0.24791868701917</c:v>
                </c:pt>
                <c:pt idx="89" formatCode="0.0000000">
                  <c:v>0.24791868701917</c:v>
                </c:pt>
                <c:pt idx="90" formatCode="0.0000000">
                  <c:v>0.24791868701917</c:v>
                </c:pt>
                <c:pt idx="91" formatCode="0.0000000">
                  <c:v>0.24791868701917</c:v>
                </c:pt>
                <c:pt idx="92" formatCode="0.0000000">
                  <c:v>0.24791868701917</c:v>
                </c:pt>
                <c:pt idx="93" formatCode="0.0000000">
                  <c:v>0.24791868701917</c:v>
                </c:pt>
                <c:pt idx="94" formatCode="0.0000000">
                  <c:v>0.24791868701917</c:v>
                </c:pt>
                <c:pt idx="95" formatCode="0.0000000">
                  <c:v>0.24791868701917</c:v>
                </c:pt>
                <c:pt idx="96" formatCode="0.0000000">
                  <c:v>0.24791868701917</c:v>
                </c:pt>
                <c:pt idx="97" formatCode="0.0000000">
                  <c:v>0.24791868701917</c:v>
                </c:pt>
                <c:pt idx="98" formatCode="0.0000000">
                  <c:v>0.24791868701917</c:v>
                </c:pt>
                <c:pt idx="99" formatCode="0.0000000">
                  <c:v>0.24791868701917</c:v>
                </c:pt>
                <c:pt idx="100" formatCode="0.0000000">
                  <c:v>0.24791868701917</c:v>
                </c:pt>
                <c:pt idx="101" formatCode="0.0000000">
                  <c:v>0.24791868701917</c:v>
                </c:pt>
                <c:pt idx="102" formatCode="0.0000000">
                  <c:v>0.24791868701917</c:v>
                </c:pt>
                <c:pt idx="103" formatCode="0.0000000">
                  <c:v>0.24791868701917</c:v>
                </c:pt>
                <c:pt idx="104" formatCode="#0.000000">
                  <c:v>0.31165803610095</c:v>
                </c:pt>
                <c:pt idx="105" formatCode="#0.000000">
                  <c:v>0.31165803610095</c:v>
                </c:pt>
                <c:pt idx="106" formatCode="#0.000000">
                  <c:v>0.31165803610095</c:v>
                </c:pt>
                <c:pt idx="107" formatCode="#0.000000">
                  <c:v>0.31165803610095</c:v>
                </c:pt>
                <c:pt idx="108" formatCode="#0.000000">
                  <c:v>0.31165803610095</c:v>
                </c:pt>
                <c:pt idx="109" formatCode="#0.000000">
                  <c:v>0.31165803610095</c:v>
                </c:pt>
                <c:pt idx="110" formatCode="#0.000000">
                  <c:v>0.31165803610095</c:v>
                </c:pt>
                <c:pt idx="111" formatCode="#0.000000">
                  <c:v>0.31165803610095</c:v>
                </c:pt>
                <c:pt idx="112" formatCode="0.0000000">
                  <c:v>0.37568394616125</c:v>
                </c:pt>
                <c:pt idx="113" formatCode="0.0000000">
                  <c:v>0.37568394616125</c:v>
                </c:pt>
                <c:pt idx="114" formatCode="0.0000000">
                  <c:v>0.37568394616125</c:v>
                </c:pt>
                <c:pt idx="115" formatCode="0.0000000">
                  <c:v>0.37568394616125</c:v>
                </c:pt>
                <c:pt idx="116" formatCode="0.0000000">
                  <c:v>0.37568394616125</c:v>
                </c:pt>
                <c:pt idx="117" formatCode="0.0000000">
                  <c:v>0.37568394616125</c:v>
                </c:pt>
                <c:pt idx="118" formatCode="0.0000000">
                  <c:v>0.37568394616125</c:v>
                </c:pt>
                <c:pt idx="119" formatCode="0.0000000">
                  <c:v>0.37568394616125</c:v>
                </c:pt>
                <c:pt idx="120" formatCode="0.0000000">
                  <c:v>0.37568394616125</c:v>
                </c:pt>
                <c:pt idx="121" formatCode="0.0000000">
                  <c:v>0.37568394616125</c:v>
                </c:pt>
                <c:pt idx="122" formatCode="0.0000000">
                  <c:v>0.37568394616125</c:v>
                </c:pt>
                <c:pt idx="123" formatCode="0.0000000">
                  <c:v>0.37568394616125</c:v>
                </c:pt>
                <c:pt idx="124" formatCode="0.0000000">
                  <c:v>0.37568394616125</c:v>
                </c:pt>
                <c:pt idx="125" formatCode="0.0000000">
                  <c:v>0.37568394616125</c:v>
                </c:pt>
                <c:pt idx="126" formatCode="0.0000000">
                  <c:v>0.37568394616125</c:v>
                </c:pt>
                <c:pt idx="127" formatCode="0.0000000">
                  <c:v>0.37568394616125</c:v>
                </c:pt>
                <c:pt idx="128" formatCode="0.0000000">
                  <c:v>0.37568394616125</c:v>
                </c:pt>
                <c:pt idx="129" formatCode="0.0000000">
                  <c:v>0.37568394616125</c:v>
                </c:pt>
                <c:pt idx="130" formatCode="0.0000000">
                  <c:v>0.50431443816105004</c:v>
                </c:pt>
                <c:pt idx="131" formatCode="0.0000000">
                  <c:v>0.50431443816105004</c:v>
                </c:pt>
                <c:pt idx="132" formatCode="0.0000000">
                  <c:v>0.50431443816105004</c:v>
                </c:pt>
                <c:pt idx="133" formatCode="0.0000000">
                  <c:v>0.56871294014282003</c:v>
                </c:pt>
                <c:pt idx="134" formatCode="0.0000000">
                  <c:v>0.56871294014282003</c:v>
                </c:pt>
                <c:pt idx="135" formatCode="0.0000000">
                  <c:v>0.56871294014282003</c:v>
                </c:pt>
                <c:pt idx="136" formatCode="0.0000000">
                  <c:v>0.56871294014282003</c:v>
                </c:pt>
                <c:pt idx="137" formatCode="0.0000000">
                  <c:v>0.56871294014282003</c:v>
                </c:pt>
                <c:pt idx="138" formatCode="0.0000000">
                  <c:v>0.56871294014282003</c:v>
                </c:pt>
                <c:pt idx="139" formatCode="0.0000000">
                  <c:v>0.56871294014282003</c:v>
                </c:pt>
                <c:pt idx="140" formatCode="0.0000000">
                  <c:v>0.56871294014282003</c:v>
                </c:pt>
                <c:pt idx="141" formatCode="0.0000000">
                  <c:v>0.56871294014282003</c:v>
                </c:pt>
                <c:pt idx="142" formatCode="0.0000000">
                  <c:v>0.56871294014282003</c:v>
                </c:pt>
                <c:pt idx="143" formatCode="0.0000000">
                  <c:v>0.56871294014282003</c:v>
                </c:pt>
                <c:pt idx="144" formatCode="0.0000000">
                  <c:v>0.56871294014282003</c:v>
                </c:pt>
                <c:pt idx="145" formatCode="0.0000000">
                  <c:v>0.56871294014282003</c:v>
                </c:pt>
                <c:pt idx="146" formatCode="0.0000000">
                  <c:v>0.56871294014282003</c:v>
                </c:pt>
                <c:pt idx="147" formatCode="0.0000000">
                  <c:v>0.56871294014282003</c:v>
                </c:pt>
                <c:pt idx="148" formatCode="0.0000000">
                  <c:v>0.56871294014282003</c:v>
                </c:pt>
                <c:pt idx="149" formatCode="0.0000000">
                  <c:v>0.56871294014282003</c:v>
                </c:pt>
                <c:pt idx="150" formatCode="0.0000000">
                  <c:v>0.56871294014282003</c:v>
                </c:pt>
                <c:pt idx="151" formatCode="0.0000000">
                  <c:v>0.63365826154049998</c:v>
                </c:pt>
                <c:pt idx="152" formatCode="0.0000000">
                  <c:v>0.63365826154049998</c:v>
                </c:pt>
                <c:pt idx="153" formatCode="0.0000000">
                  <c:v>0.63365826154049998</c:v>
                </c:pt>
                <c:pt idx="154" formatCode="0.0000000">
                  <c:v>0.63365826154049998</c:v>
                </c:pt>
                <c:pt idx="155" formatCode="0.0000000">
                  <c:v>0.63365826154049998</c:v>
                </c:pt>
                <c:pt idx="156" formatCode="0.0000000">
                  <c:v>0.63365826154049998</c:v>
                </c:pt>
                <c:pt idx="157" formatCode="0.0000000">
                  <c:v>0.63365826154049998</c:v>
                </c:pt>
                <c:pt idx="158" formatCode="0.0000000">
                  <c:v>0.63365826154049998</c:v>
                </c:pt>
                <c:pt idx="159" formatCode="0.0000000">
                  <c:v>0.63365826154049998</c:v>
                </c:pt>
                <c:pt idx="160" formatCode="0.0000000">
                  <c:v>0.63365826154049998</c:v>
                </c:pt>
                <c:pt idx="161" formatCode="0.0000000">
                  <c:v>0.63365826154049998</c:v>
                </c:pt>
                <c:pt idx="162" formatCode="0.0000000">
                  <c:v>0.63365826154049998</c:v>
                </c:pt>
                <c:pt idx="163" formatCode="0.0000000">
                  <c:v>0.63365826154049998</c:v>
                </c:pt>
                <c:pt idx="164" formatCode="0.0000000">
                  <c:v>0.63365826154049998</c:v>
                </c:pt>
                <c:pt idx="165" formatCode="0.0000000">
                  <c:v>0.63365826154049998</c:v>
                </c:pt>
                <c:pt idx="166" formatCode="0.0000000">
                  <c:v>0.63365826154049998</c:v>
                </c:pt>
                <c:pt idx="167" formatCode="0.0000000">
                  <c:v>0.63365826154049998</c:v>
                </c:pt>
                <c:pt idx="168" formatCode="0.0000000">
                  <c:v>0.63365826154049998</c:v>
                </c:pt>
                <c:pt idx="169" formatCode="0.0000000">
                  <c:v>0.63365826154049998</c:v>
                </c:pt>
                <c:pt idx="170" formatCode="0.0000000">
                  <c:v>0.63365826154049998</c:v>
                </c:pt>
                <c:pt idx="171" formatCode="0.0000000">
                  <c:v>0.63365826154049998</c:v>
                </c:pt>
                <c:pt idx="172" formatCode="0.0000000">
                  <c:v>0.63365826154049998</c:v>
                </c:pt>
                <c:pt idx="173" formatCode="0.0000000">
                  <c:v>0.63365826154049998</c:v>
                </c:pt>
                <c:pt idx="174" formatCode="0.0000000">
                  <c:v>0.63365826154049998</c:v>
                </c:pt>
                <c:pt idx="175" formatCode="#0.000000">
                  <c:v>0.69911698468838002</c:v>
                </c:pt>
                <c:pt idx="176" formatCode="#0.000000">
                  <c:v>0.69911698468838002</c:v>
                </c:pt>
                <c:pt idx="177" formatCode="#0.000000">
                  <c:v>0.69911698468838002</c:v>
                </c:pt>
                <c:pt idx="178" formatCode="#0.000000">
                  <c:v>0.69911698468838002</c:v>
                </c:pt>
                <c:pt idx="179" formatCode="#0.000000">
                  <c:v>0.69911698468838002</c:v>
                </c:pt>
                <c:pt idx="180" formatCode="0.0000000">
                  <c:v>0.76470541468526998</c:v>
                </c:pt>
                <c:pt idx="181" formatCode="0.0000000">
                  <c:v>0.76470541468526998</c:v>
                </c:pt>
                <c:pt idx="182" formatCode="0.0000000">
                  <c:v>0.76470541468526998</c:v>
                </c:pt>
                <c:pt idx="183" formatCode="0.0000000">
                  <c:v>0.76470541468526998</c:v>
                </c:pt>
                <c:pt idx="184" formatCode="0.0000000">
                  <c:v>0.76470541468526998</c:v>
                </c:pt>
                <c:pt idx="185" formatCode="0.0000000">
                  <c:v>0.76470541468526998</c:v>
                </c:pt>
                <c:pt idx="186" formatCode="0.0000000">
                  <c:v>0.76470541468526998</c:v>
                </c:pt>
                <c:pt idx="187" formatCode="0.0000000">
                  <c:v>0.76470541468526998</c:v>
                </c:pt>
                <c:pt idx="188" formatCode="0.0000000">
                  <c:v>0.76470541468526998</c:v>
                </c:pt>
                <c:pt idx="189" formatCode="0.0000000">
                  <c:v>0.76470541468526998</c:v>
                </c:pt>
                <c:pt idx="190" formatCode="0.0000000">
                  <c:v>0.76470541468526998</c:v>
                </c:pt>
                <c:pt idx="191" formatCode="0.0000000">
                  <c:v>0.76470541468526998</c:v>
                </c:pt>
                <c:pt idx="192" formatCode="0.0000000">
                  <c:v>0.76470541468526998</c:v>
                </c:pt>
                <c:pt idx="193" formatCode="0.0000000">
                  <c:v>0.76470541468526998</c:v>
                </c:pt>
                <c:pt idx="194" formatCode="0.0000000">
                  <c:v>0.76470541468526998</c:v>
                </c:pt>
                <c:pt idx="195" formatCode="0.0000000">
                  <c:v>0.76470541468526998</c:v>
                </c:pt>
                <c:pt idx="196" formatCode="0.0000000">
                  <c:v>0.76470541468526998</c:v>
                </c:pt>
                <c:pt idx="197" formatCode="0.0000000">
                  <c:v>0.76470541468526998</c:v>
                </c:pt>
                <c:pt idx="198" formatCode="0.0000000">
                  <c:v>0.76470541468526998</c:v>
                </c:pt>
                <c:pt idx="199" formatCode="0.0000000">
                  <c:v>0.76470541468526998</c:v>
                </c:pt>
                <c:pt idx="200" formatCode="0.0000000">
                  <c:v>0.76470541468526998</c:v>
                </c:pt>
                <c:pt idx="201" formatCode="0.0000000">
                  <c:v>0.76470541468526998</c:v>
                </c:pt>
                <c:pt idx="202" formatCode="0.0000000">
                  <c:v>0.76470541468526998</c:v>
                </c:pt>
                <c:pt idx="203" formatCode="0.0000000">
                  <c:v>0.76470541468526998</c:v>
                </c:pt>
                <c:pt idx="204" formatCode="0.0000000">
                  <c:v>0.76470541468526998</c:v>
                </c:pt>
                <c:pt idx="205" formatCode="0.0000000">
                  <c:v>0.76470541468526998</c:v>
                </c:pt>
                <c:pt idx="206" formatCode="0.0000000">
                  <c:v>0.76470541468526998</c:v>
                </c:pt>
                <c:pt idx="207" formatCode="0.0000000">
                  <c:v>0.76470541468526998</c:v>
                </c:pt>
                <c:pt idx="208" formatCode="0.0000000">
                  <c:v>0.76470541468526998</c:v>
                </c:pt>
                <c:pt idx="209" formatCode="0.0000000">
                  <c:v>0.76470541468526998</c:v>
                </c:pt>
                <c:pt idx="210" formatCode="0.0000000">
                  <c:v>0.76470541468526998</c:v>
                </c:pt>
                <c:pt idx="211" formatCode="0.0000000">
                  <c:v>0.76470541468526998</c:v>
                </c:pt>
                <c:pt idx="212" formatCode="0.0000000">
                  <c:v>0.76470541468526998</c:v>
                </c:pt>
                <c:pt idx="213" formatCode="0.0000000">
                  <c:v>0.76470541468526998</c:v>
                </c:pt>
                <c:pt idx="214" formatCode="0.0000000">
                  <c:v>0.76470541468526998</c:v>
                </c:pt>
                <c:pt idx="215" formatCode="0.0000000">
                  <c:v>0.76470541468526998</c:v>
                </c:pt>
                <c:pt idx="216" formatCode="0.0000000">
                  <c:v>0.76470541468526998</c:v>
                </c:pt>
                <c:pt idx="217" formatCode="0.0000000">
                  <c:v>0.76470541468526998</c:v>
                </c:pt>
                <c:pt idx="218" formatCode="0.0000000">
                  <c:v>0.76470541468526998</c:v>
                </c:pt>
                <c:pt idx="219" formatCode="0.0000000">
                  <c:v>0.76470541468526998</c:v>
                </c:pt>
                <c:pt idx="220" formatCode="0.0000000">
                  <c:v>0.76470541468526998</c:v>
                </c:pt>
                <c:pt idx="221" formatCode="0.0000000">
                  <c:v>0.76470541468526998</c:v>
                </c:pt>
                <c:pt idx="222" formatCode="0.0000000">
                  <c:v>0.76470541468526998</c:v>
                </c:pt>
                <c:pt idx="223" formatCode="0.0000000">
                  <c:v>0.76470541468526998</c:v>
                </c:pt>
                <c:pt idx="224" formatCode="0.0000000">
                  <c:v>0.76470541468526998</c:v>
                </c:pt>
                <c:pt idx="225" formatCode="0.0000000">
                  <c:v>0.76470541468526998</c:v>
                </c:pt>
                <c:pt idx="226" formatCode="0.0000000">
                  <c:v>0.76470541468526998</c:v>
                </c:pt>
                <c:pt idx="227" formatCode="0.0000000">
                  <c:v>0.76470541468526998</c:v>
                </c:pt>
                <c:pt idx="228" formatCode="0.0000000">
                  <c:v>0.76470541468526998</c:v>
                </c:pt>
                <c:pt idx="229" formatCode="0.0000000">
                  <c:v>0.76470541468526998</c:v>
                </c:pt>
                <c:pt idx="230" formatCode="0.0000000">
                  <c:v>0.76470541468526998</c:v>
                </c:pt>
                <c:pt idx="231" formatCode="0.0000000">
                  <c:v>0.76470541468526998</c:v>
                </c:pt>
                <c:pt idx="232" formatCode="0.0000000">
                  <c:v>0.76470541468526998</c:v>
                </c:pt>
                <c:pt idx="233" formatCode="0.0000000">
                  <c:v>0.76470541468526998</c:v>
                </c:pt>
                <c:pt idx="234" formatCode="0.0000000">
                  <c:v>0.76470541468526998</c:v>
                </c:pt>
                <c:pt idx="235" formatCode="0.0000000">
                  <c:v>0.76470541468526998</c:v>
                </c:pt>
                <c:pt idx="236" formatCode="0.0000000">
                  <c:v>0.76470541468526998</c:v>
                </c:pt>
                <c:pt idx="237" formatCode="0.0000000">
                  <c:v>0.76470541468526998</c:v>
                </c:pt>
                <c:pt idx="238" formatCode="0.0000000">
                  <c:v>0.76470541468526998</c:v>
                </c:pt>
                <c:pt idx="239" formatCode="0.0000000">
                  <c:v>0.76470541468526998</c:v>
                </c:pt>
                <c:pt idx="240" formatCode="0.0000000">
                  <c:v>0.76470541468526998</c:v>
                </c:pt>
                <c:pt idx="241" formatCode="0.0000000">
                  <c:v>0.76470541468526998</c:v>
                </c:pt>
                <c:pt idx="242" formatCode="0.0000000">
                  <c:v>0.76470541468526998</c:v>
                </c:pt>
                <c:pt idx="243" formatCode="0.0000000">
                  <c:v>0.76470541468526998</c:v>
                </c:pt>
                <c:pt idx="244" formatCode="0.0000000">
                  <c:v>0.76470541468526998</c:v>
                </c:pt>
                <c:pt idx="245" formatCode="0.0000000">
                  <c:v>0.76470541468526998</c:v>
                </c:pt>
                <c:pt idx="246" formatCode="0.0000000">
                  <c:v>0.76470541468526998</c:v>
                </c:pt>
                <c:pt idx="247" formatCode="0.0000000">
                  <c:v>0.76470541468526998</c:v>
                </c:pt>
                <c:pt idx="248" formatCode="0.0000000">
                  <c:v>0.76470541468526998</c:v>
                </c:pt>
                <c:pt idx="249" formatCode="0.0000000">
                  <c:v>0.76470541468526998</c:v>
                </c:pt>
                <c:pt idx="250" formatCode="0.0000000">
                  <c:v>0.83239661153747002</c:v>
                </c:pt>
                <c:pt idx="251" formatCode="0.0000000">
                  <c:v>0.83239661153747002</c:v>
                </c:pt>
                <c:pt idx="252" formatCode="0.0000000">
                  <c:v>0.83239661153747002</c:v>
                </c:pt>
                <c:pt idx="253" formatCode="0.0000000">
                  <c:v>0.83239661153747002</c:v>
                </c:pt>
                <c:pt idx="254" formatCode="0.0000000">
                  <c:v>0.83239661153747002</c:v>
                </c:pt>
                <c:pt idx="255" formatCode="0.0000000">
                  <c:v>0.83239661153747002</c:v>
                </c:pt>
                <c:pt idx="256" formatCode="0.0000000">
                  <c:v>0.83239661153747002</c:v>
                </c:pt>
                <c:pt idx="257" formatCode="0.0000000">
                  <c:v>0.83239661153747002</c:v>
                </c:pt>
                <c:pt idx="258" formatCode="0.0000000">
                  <c:v>0.83239661153747002</c:v>
                </c:pt>
                <c:pt idx="259" formatCode="0.0000000">
                  <c:v>0.83239661153747002</c:v>
                </c:pt>
                <c:pt idx="260" formatCode="0.0000000">
                  <c:v>0.83239661153747002</c:v>
                </c:pt>
                <c:pt idx="261" formatCode="0.0000000">
                  <c:v>0.83239661153747002</c:v>
                </c:pt>
                <c:pt idx="262" formatCode="0.0000000">
                  <c:v>0.83239661153747002</c:v>
                </c:pt>
                <c:pt idx="263" formatCode="0.0000000">
                  <c:v>0.83239661153747002</c:v>
                </c:pt>
                <c:pt idx="264" formatCode="0.0000000">
                  <c:v>0.83239661153747002</c:v>
                </c:pt>
                <c:pt idx="265" formatCode="0.0000000">
                  <c:v>0.83239661153747002</c:v>
                </c:pt>
                <c:pt idx="266" formatCode="#0.000000">
                  <c:v>0.90055303998313996</c:v>
                </c:pt>
                <c:pt idx="267" formatCode="#0.000000">
                  <c:v>0.90055303998313996</c:v>
                </c:pt>
                <c:pt idx="268" formatCode="#0.000000">
                  <c:v>0.90055303998313996</c:v>
                </c:pt>
                <c:pt idx="269" formatCode="#0.000000">
                  <c:v>0.90055303998313996</c:v>
                </c:pt>
                <c:pt idx="270" formatCode="#0.000000">
                  <c:v>0.90055303998313996</c:v>
                </c:pt>
                <c:pt idx="271" formatCode="#0.000000">
                  <c:v>0.90055303998313996</c:v>
                </c:pt>
                <c:pt idx="272" formatCode="#0.000000">
                  <c:v>0.90055303998313996</c:v>
                </c:pt>
                <c:pt idx="273" formatCode="#0.000000">
                  <c:v>0.90055303998313996</c:v>
                </c:pt>
                <c:pt idx="274" formatCode="#0.000000">
                  <c:v>0.90055303998313996</c:v>
                </c:pt>
                <c:pt idx="275" formatCode="#0.000000">
                  <c:v>0.90055303998313996</c:v>
                </c:pt>
                <c:pt idx="276" formatCode="#0.000000">
                  <c:v>0.90055303998313996</c:v>
                </c:pt>
                <c:pt idx="277" formatCode="#0.000000">
                  <c:v>0.90055303998313996</c:v>
                </c:pt>
                <c:pt idx="278" formatCode="#0.000000">
                  <c:v>0.90055303998313996</c:v>
                </c:pt>
                <c:pt idx="279" formatCode="#0.000000">
                  <c:v>0.90055303998313996</c:v>
                </c:pt>
                <c:pt idx="280" formatCode="#0.000000">
                  <c:v>0.90055303998313996</c:v>
                </c:pt>
                <c:pt idx="281" formatCode="#0.000000">
                  <c:v>0.90055303998313996</c:v>
                </c:pt>
                <c:pt idx="282" formatCode="#0.000000">
                  <c:v>0.90055303998313996</c:v>
                </c:pt>
                <c:pt idx="283" formatCode="#0.000000">
                  <c:v>0.90055303998313996</c:v>
                </c:pt>
                <c:pt idx="284" formatCode="#0.000000">
                  <c:v>0.90055303998313996</c:v>
                </c:pt>
                <c:pt idx="285" formatCode="#0.000000">
                  <c:v>0.90055303998313996</c:v>
                </c:pt>
                <c:pt idx="286" formatCode="#0.000000">
                  <c:v>0.90055303998313996</c:v>
                </c:pt>
                <c:pt idx="287" formatCode="#0.000000">
                  <c:v>0.90055303998313996</c:v>
                </c:pt>
                <c:pt idx="288" formatCode="#0.000000">
                  <c:v>0.90055303998313996</c:v>
                </c:pt>
                <c:pt idx="289" formatCode="#0.000000">
                  <c:v>0.90055303998313996</c:v>
                </c:pt>
                <c:pt idx="290" formatCode="#0.000000">
                  <c:v>0.90055303998313996</c:v>
                </c:pt>
                <c:pt idx="291" formatCode="#0.000000">
                  <c:v>0.90055303998313996</c:v>
                </c:pt>
                <c:pt idx="292" formatCode="#0.000000">
                  <c:v>0.90055303998313996</c:v>
                </c:pt>
                <c:pt idx="293" formatCode="#0.000000">
                  <c:v>0.90055303998313996</c:v>
                </c:pt>
                <c:pt idx="294" formatCode="#0.000000">
                  <c:v>0.90055303998313996</c:v>
                </c:pt>
                <c:pt idx="295" formatCode="#0.000000">
                  <c:v>0.90055303998313996</c:v>
                </c:pt>
                <c:pt idx="296" formatCode="#0.000000">
                  <c:v>0.90055303998313996</c:v>
                </c:pt>
                <c:pt idx="297" formatCode="#0.000000">
                  <c:v>0.90055303998313996</c:v>
                </c:pt>
                <c:pt idx="298" formatCode="#0.000000">
                  <c:v>0.90055303998313996</c:v>
                </c:pt>
                <c:pt idx="299" formatCode="#0.000000">
                  <c:v>0.90055303998313996</c:v>
                </c:pt>
                <c:pt idx="300" formatCode="#0.000000">
                  <c:v>0.90055303998313996</c:v>
                </c:pt>
                <c:pt idx="301" formatCode="#0.000000">
                  <c:v>0.90055303998313996</c:v>
                </c:pt>
                <c:pt idx="302" formatCode="#0.000000">
                  <c:v>0.90055303998313996</c:v>
                </c:pt>
                <c:pt idx="303" formatCode="#0.000000">
                  <c:v>0.90055303998313996</c:v>
                </c:pt>
                <c:pt idx="304" formatCode="#0.000000">
                  <c:v>0.90055303998313996</c:v>
                </c:pt>
                <c:pt idx="305" formatCode="#0.000000">
                  <c:v>0.90055303998313996</c:v>
                </c:pt>
                <c:pt idx="306" formatCode="#0.000000">
                  <c:v>0.90055303998313996</c:v>
                </c:pt>
                <c:pt idx="307" formatCode="#0.000000">
                  <c:v>0.90055303998313996</c:v>
                </c:pt>
                <c:pt idx="308" formatCode="#0.000000">
                  <c:v>0.90055303998313996</c:v>
                </c:pt>
                <c:pt idx="309" formatCode="#0.000000">
                  <c:v>0.90055303998313996</c:v>
                </c:pt>
                <c:pt idx="310" formatCode="#0.000000">
                  <c:v>0.90055303998313996</c:v>
                </c:pt>
                <c:pt idx="311" formatCode="#0.000000">
                  <c:v>0.90055303998313996</c:v>
                </c:pt>
                <c:pt idx="312" formatCode="#0.000000">
                  <c:v>0.90055303998313996</c:v>
                </c:pt>
                <c:pt idx="313" formatCode="#0.000000">
                  <c:v>0.90055303998313996</c:v>
                </c:pt>
                <c:pt idx="314" formatCode="#0.000000">
                  <c:v>0.90055303998313996</c:v>
                </c:pt>
                <c:pt idx="315" formatCode="#0.000000">
                  <c:v>0.90055303998313996</c:v>
                </c:pt>
                <c:pt idx="316" formatCode="#0.000000">
                  <c:v>0.90055303998313996</c:v>
                </c:pt>
                <c:pt idx="317" formatCode="#0.000000">
                  <c:v>0.90055303998313996</c:v>
                </c:pt>
                <c:pt idx="318" formatCode="#0.000000">
                  <c:v>0.90055303998313996</c:v>
                </c:pt>
                <c:pt idx="319" formatCode="#0.000000">
                  <c:v>0.90055303998313996</c:v>
                </c:pt>
                <c:pt idx="320" formatCode="#0.000000">
                  <c:v>0.90055303998313996</c:v>
                </c:pt>
                <c:pt idx="321" formatCode="#0.000000">
                  <c:v>0.90055303998313996</c:v>
                </c:pt>
                <c:pt idx="322" formatCode="#0.000000">
                  <c:v>0.90055303998313996</c:v>
                </c:pt>
                <c:pt idx="323" formatCode="#0.000000">
                  <c:v>0.90055303998313996</c:v>
                </c:pt>
                <c:pt idx="324" formatCode="#0.000000">
                  <c:v>0.90055303998313996</c:v>
                </c:pt>
                <c:pt idx="325" formatCode="#0.000000">
                  <c:v>0.90055303998313996</c:v>
                </c:pt>
                <c:pt idx="326" formatCode="#0.000000">
                  <c:v>0.90055303998313996</c:v>
                </c:pt>
                <c:pt idx="327" formatCode="#0.000000">
                  <c:v>0.90055303998313996</c:v>
                </c:pt>
                <c:pt idx="328" formatCode="#0.000000">
                  <c:v>0.90055303998313996</c:v>
                </c:pt>
                <c:pt idx="329" formatCode="#0.000000">
                  <c:v>0.90055303998313996</c:v>
                </c:pt>
                <c:pt idx="330" formatCode="#0.000000">
                  <c:v>0.90055303998313996</c:v>
                </c:pt>
                <c:pt idx="331" formatCode="#0.000000">
                  <c:v>0.90055303998313996</c:v>
                </c:pt>
                <c:pt idx="332" formatCode="#0.000000">
                  <c:v>0.90055303998313996</c:v>
                </c:pt>
                <c:pt idx="333" formatCode="#0.000000">
                  <c:v>0.90055303998313996</c:v>
                </c:pt>
                <c:pt idx="334" formatCode="#0.000000">
                  <c:v>0.90055303998313996</c:v>
                </c:pt>
                <c:pt idx="335" formatCode="0.0000000">
                  <c:v>0.97088621738557002</c:v>
                </c:pt>
                <c:pt idx="336" formatCode="0.0000000">
                  <c:v>0.97088621738557002</c:v>
                </c:pt>
                <c:pt idx="337" formatCode="0.0000000">
                  <c:v>0.97088621738557002</c:v>
                </c:pt>
                <c:pt idx="338" formatCode="0.0000000">
                  <c:v>0.97088621738557002</c:v>
                </c:pt>
                <c:pt idx="339" formatCode="0.0000000">
                  <c:v>0.97088621738557002</c:v>
                </c:pt>
                <c:pt idx="340" formatCode="0.0000000">
                  <c:v>0.97088621738557002</c:v>
                </c:pt>
                <c:pt idx="341" formatCode="0.0000000">
                  <c:v>0.97088621738557002</c:v>
                </c:pt>
                <c:pt idx="342" formatCode="0.0000000">
                  <c:v>0.97088621738557002</c:v>
                </c:pt>
                <c:pt idx="343" formatCode="0.0000000">
                  <c:v>0.97088621738557002</c:v>
                </c:pt>
                <c:pt idx="344" formatCode="0.0000000">
                  <c:v>0.97088621738557002</c:v>
                </c:pt>
                <c:pt idx="345" formatCode="0.0000000">
                  <c:v>0.97088621738557002</c:v>
                </c:pt>
                <c:pt idx="346" formatCode="0.0000000">
                  <c:v>0.97088621738557002</c:v>
                </c:pt>
                <c:pt idx="347" formatCode="0.0000000">
                  <c:v>0.97088621738557002</c:v>
                </c:pt>
                <c:pt idx="348" formatCode="0.0000000">
                  <c:v>0.97088621738557002</c:v>
                </c:pt>
                <c:pt idx="349" formatCode="0.0000000">
                  <c:v>0.97088621738557002</c:v>
                </c:pt>
                <c:pt idx="350" formatCode="0.0000000">
                  <c:v>0.97088621738557002</c:v>
                </c:pt>
                <c:pt idx="351" formatCode="0.0000000">
                  <c:v>0.97088621738557002</c:v>
                </c:pt>
                <c:pt idx="352" formatCode="0.0000000">
                  <c:v>0.97088621738557002</c:v>
                </c:pt>
                <c:pt idx="353" formatCode="0.0000000">
                  <c:v>0.97088621738557002</c:v>
                </c:pt>
                <c:pt idx="354" formatCode="0.0000000">
                  <c:v>0.97088621738557002</c:v>
                </c:pt>
                <c:pt idx="355" formatCode="0.0000000">
                  <c:v>0.97088621738557002</c:v>
                </c:pt>
                <c:pt idx="356" formatCode="0.0000000">
                  <c:v>0.97088621738557002</c:v>
                </c:pt>
                <c:pt idx="357" formatCode="0.0000000">
                  <c:v>1.04187482941612</c:v>
                </c:pt>
                <c:pt idx="358" formatCode="0.0000000">
                  <c:v>1.04187482941612</c:v>
                </c:pt>
                <c:pt idx="359" formatCode="0.0000000">
                  <c:v>1.04187482941612</c:v>
                </c:pt>
                <c:pt idx="360" formatCode="0.0000000">
                  <c:v>1.04187482941612</c:v>
                </c:pt>
                <c:pt idx="361" formatCode="0.0000000">
                  <c:v>1.1130165441325699</c:v>
                </c:pt>
                <c:pt idx="362" formatCode="0.0000000">
                  <c:v>1.1130165441325699</c:v>
                </c:pt>
                <c:pt idx="363" formatCode="0.0000000">
                  <c:v>1.1130165441325699</c:v>
                </c:pt>
                <c:pt idx="364" formatCode="0.0000000">
                  <c:v>1.1130165441325699</c:v>
                </c:pt>
                <c:pt idx="365" formatCode="0.0000000">
                  <c:v>1.1130165441325699</c:v>
                </c:pt>
                <c:pt idx="366" formatCode="0.0000000">
                  <c:v>1.1130165441325699</c:v>
                </c:pt>
                <c:pt idx="367" formatCode="0.0000000">
                  <c:v>1.1130165441325699</c:v>
                </c:pt>
                <c:pt idx="368" formatCode="0.0000000">
                  <c:v>1.1130165441325699</c:v>
                </c:pt>
                <c:pt idx="369" formatCode="0.0000000">
                  <c:v>1.1130165441325699</c:v>
                </c:pt>
                <c:pt idx="370" formatCode="0.0000000">
                  <c:v>1.1130165441325699</c:v>
                </c:pt>
                <c:pt idx="371" formatCode="0.0000000">
                  <c:v>1.1130165441325699</c:v>
                </c:pt>
                <c:pt idx="372" formatCode="0.0000000">
                  <c:v>1.1130165441325699</c:v>
                </c:pt>
                <c:pt idx="373" formatCode="0.0000000">
                  <c:v>1.1130165441325699</c:v>
                </c:pt>
                <c:pt idx="374" formatCode="0.0000000">
                  <c:v>1.1130165441325699</c:v>
                </c:pt>
                <c:pt idx="375" formatCode="0.0000000">
                  <c:v>1.1130165441325699</c:v>
                </c:pt>
                <c:pt idx="376" formatCode="0.0000000">
                  <c:v>1.1130165441325699</c:v>
                </c:pt>
                <c:pt idx="377" formatCode="0.0000000">
                  <c:v>1.1130165441325699</c:v>
                </c:pt>
                <c:pt idx="378" formatCode="0.0000000">
                  <c:v>1.1130165441325699</c:v>
                </c:pt>
                <c:pt idx="379" formatCode="0.0000000">
                  <c:v>1.1130165441325699</c:v>
                </c:pt>
                <c:pt idx="380" formatCode="0.0000000">
                  <c:v>1.1130165441325699</c:v>
                </c:pt>
                <c:pt idx="381" formatCode="0.0000000">
                  <c:v>1.1130165441325699</c:v>
                </c:pt>
                <c:pt idx="382" formatCode="0.0000000">
                  <c:v>1.1130165441325699</c:v>
                </c:pt>
                <c:pt idx="383" formatCode="0.0000000">
                  <c:v>1.1130165441325699</c:v>
                </c:pt>
                <c:pt idx="384" formatCode="0.0000000">
                  <c:v>1.18498669220817</c:v>
                </c:pt>
                <c:pt idx="385" formatCode="0.0000000">
                  <c:v>1.18498669220817</c:v>
                </c:pt>
                <c:pt idx="386" formatCode="0.0000000">
                  <c:v>1.18498669220817</c:v>
                </c:pt>
                <c:pt idx="387" formatCode="0.0000000">
                  <c:v>1.18498669220817</c:v>
                </c:pt>
                <c:pt idx="388" formatCode="0.0000000">
                  <c:v>1.18498669220817</c:v>
                </c:pt>
                <c:pt idx="389" formatCode="0.0000000">
                  <c:v>1.18498669220817</c:v>
                </c:pt>
                <c:pt idx="390" formatCode="0.0000000">
                  <c:v>1.18498669220817</c:v>
                </c:pt>
                <c:pt idx="391" formatCode="0.0000000">
                  <c:v>1.18498669220817</c:v>
                </c:pt>
                <c:pt idx="392" formatCode="0.0000000">
                  <c:v>1.18498669220817</c:v>
                </c:pt>
                <c:pt idx="393" formatCode="0.0000000">
                  <c:v>1.18498669220817</c:v>
                </c:pt>
                <c:pt idx="394" formatCode="0.0000000">
                  <c:v>1.18498669220817</c:v>
                </c:pt>
                <c:pt idx="395" formatCode="0.0000000">
                  <c:v>1.2573256477775501</c:v>
                </c:pt>
                <c:pt idx="396" formatCode="0.0000000">
                  <c:v>1.2573256477775501</c:v>
                </c:pt>
                <c:pt idx="397" formatCode="0.0000000">
                  <c:v>1.2573256477775501</c:v>
                </c:pt>
                <c:pt idx="398" formatCode="0.0000000">
                  <c:v>1.2573256477775501</c:v>
                </c:pt>
                <c:pt idx="399" formatCode="0.0000000">
                  <c:v>1.2573256477775501</c:v>
                </c:pt>
                <c:pt idx="400" formatCode="0.0000000">
                  <c:v>1.2573256477775501</c:v>
                </c:pt>
                <c:pt idx="401" formatCode="0.0000000">
                  <c:v>1.2573256477775501</c:v>
                </c:pt>
                <c:pt idx="402" formatCode="0.0000000">
                  <c:v>1.2573256477775501</c:v>
                </c:pt>
                <c:pt idx="403" formatCode="0.0000000">
                  <c:v>1.2573256477775501</c:v>
                </c:pt>
                <c:pt idx="404" formatCode="0.0000000">
                  <c:v>1.2573256477775501</c:v>
                </c:pt>
                <c:pt idx="405" formatCode="0.0000000">
                  <c:v>1.2573256477775501</c:v>
                </c:pt>
                <c:pt idx="406" formatCode="0.0000000">
                  <c:v>1.2573256477775501</c:v>
                </c:pt>
                <c:pt idx="407" formatCode="0.0000000">
                  <c:v>1.2573256477775501</c:v>
                </c:pt>
                <c:pt idx="408" formatCode="0.0000000">
                  <c:v>1.2573256477775501</c:v>
                </c:pt>
                <c:pt idx="409" formatCode="0.0000000">
                  <c:v>1.2573256477775501</c:v>
                </c:pt>
                <c:pt idx="410" formatCode="0.0000000">
                  <c:v>1.2573256477775501</c:v>
                </c:pt>
                <c:pt idx="411" formatCode="0.0000000">
                  <c:v>1.2573256477775501</c:v>
                </c:pt>
                <c:pt idx="412" formatCode="0.0000000">
                  <c:v>1.2573256477775501</c:v>
                </c:pt>
                <c:pt idx="413" formatCode="0.0000000">
                  <c:v>1.2573256477775501</c:v>
                </c:pt>
                <c:pt idx="414" formatCode="0.0000000">
                  <c:v>1.2573256477775501</c:v>
                </c:pt>
                <c:pt idx="415" formatCode="0.0000000">
                  <c:v>1.2573256477775501</c:v>
                </c:pt>
                <c:pt idx="416" formatCode="0.0000000">
                  <c:v>1.2573256477775501</c:v>
                </c:pt>
                <c:pt idx="417" formatCode="0.0000000">
                  <c:v>1.2573256477775501</c:v>
                </c:pt>
                <c:pt idx="418" formatCode="0.0000000">
                  <c:v>1.2573256477775501</c:v>
                </c:pt>
                <c:pt idx="419" formatCode="0.0000000">
                  <c:v>1.2573256477775501</c:v>
                </c:pt>
                <c:pt idx="420" formatCode="0.0000000">
                  <c:v>1.2573256477775501</c:v>
                </c:pt>
                <c:pt idx="421" formatCode="0.0000000">
                  <c:v>1.2573256477775501</c:v>
                </c:pt>
                <c:pt idx="422" formatCode="0.0000000">
                  <c:v>1.3306312709046699</c:v>
                </c:pt>
                <c:pt idx="423" formatCode="0.0000000">
                  <c:v>1.3306312709046699</c:v>
                </c:pt>
                <c:pt idx="424" formatCode="0.0000000">
                  <c:v>1.3306312709046699</c:v>
                </c:pt>
                <c:pt idx="425" formatCode="0.0000000">
                  <c:v>1.3306312709046699</c:v>
                </c:pt>
                <c:pt idx="426" formatCode="0.0000000">
                  <c:v>1.3306312709046699</c:v>
                </c:pt>
                <c:pt idx="427" formatCode="0.0000000">
                  <c:v>1.3306312709046699</c:v>
                </c:pt>
                <c:pt idx="428" formatCode="0.0000000">
                  <c:v>1.3306312709046699</c:v>
                </c:pt>
                <c:pt idx="429" formatCode="0.0000000">
                  <c:v>1.3306312709046699</c:v>
                </c:pt>
                <c:pt idx="430" formatCode="0.0000000">
                  <c:v>1.3306312709046699</c:v>
                </c:pt>
                <c:pt idx="431" formatCode="0.0000000">
                  <c:v>1.3306312709046699</c:v>
                </c:pt>
                <c:pt idx="432" formatCode="0.0000000">
                  <c:v>1.3306312709046699</c:v>
                </c:pt>
                <c:pt idx="433" formatCode="0.0000000">
                  <c:v>1.3306312709046699</c:v>
                </c:pt>
                <c:pt idx="434" formatCode="0.0000000">
                  <c:v>1.3306312709046699</c:v>
                </c:pt>
                <c:pt idx="435" formatCode="0.0000000">
                  <c:v>1.3306312709046699</c:v>
                </c:pt>
                <c:pt idx="436" formatCode="0.0000000">
                  <c:v>1.3306312709046699</c:v>
                </c:pt>
                <c:pt idx="437" formatCode="0.0000000">
                  <c:v>1.3306312709046699</c:v>
                </c:pt>
                <c:pt idx="438" formatCode="0.0000000">
                  <c:v>1.3306312709046699</c:v>
                </c:pt>
                <c:pt idx="439" formatCode="0.0000000">
                  <c:v>1.3306312709046699</c:v>
                </c:pt>
                <c:pt idx="440" formatCode="0.0000000">
                  <c:v>1.3306312709046699</c:v>
                </c:pt>
                <c:pt idx="441" formatCode="0.0000000">
                  <c:v>1.3306312709046699</c:v>
                </c:pt>
                <c:pt idx="442" formatCode="0.0000000">
                  <c:v>1.3306312709046699</c:v>
                </c:pt>
                <c:pt idx="443" formatCode="0.0000000">
                  <c:v>1.3306312709046699</c:v>
                </c:pt>
                <c:pt idx="444" formatCode="0.0000000">
                  <c:v>1.3306312709046699</c:v>
                </c:pt>
                <c:pt idx="445" formatCode="0.0000000">
                  <c:v>1.3306312709046699</c:v>
                </c:pt>
                <c:pt idx="446" formatCode="0.0000000">
                  <c:v>1.3306312709046699</c:v>
                </c:pt>
                <c:pt idx="447" formatCode="0.0000000">
                  <c:v>1.3306312709046699</c:v>
                </c:pt>
                <c:pt idx="448" formatCode="0.0000000">
                  <c:v>1.3306312709046699</c:v>
                </c:pt>
                <c:pt idx="449" formatCode="0.0000000">
                  <c:v>1.3306312709046699</c:v>
                </c:pt>
                <c:pt idx="450" formatCode="0.0000000">
                  <c:v>1.3306312709046699</c:v>
                </c:pt>
                <c:pt idx="451" formatCode="0.0000000">
                  <c:v>1.3306312709046699</c:v>
                </c:pt>
                <c:pt idx="452" formatCode="0.0000000">
                  <c:v>1.3306312709046699</c:v>
                </c:pt>
                <c:pt idx="453" formatCode="0.0000000">
                  <c:v>1.3306312709046699</c:v>
                </c:pt>
                <c:pt idx="454" formatCode="0.0000000">
                  <c:v>1.3306312709046699</c:v>
                </c:pt>
                <c:pt idx="455" formatCode="0.0000000">
                  <c:v>1.3306312709046699</c:v>
                </c:pt>
                <c:pt idx="456" formatCode="0.0000000">
                  <c:v>1.3306312709046699</c:v>
                </c:pt>
                <c:pt idx="457" formatCode="0.0000000">
                  <c:v>1.3306312709046699</c:v>
                </c:pt>
                <c:pt idx="458" formatCode="0.0000000">
                  <c:v>1.3306312709046699</c:v>
                </c:pt>
                <c:pt idx="459" formatCode="0.0000000">
                  <c:v>1.3306312709046699</c:v>
                </c:pt>
                <c:pt idx="460" formatCode="0.0000000">
                  <c:v>1.3306312709046699</c:v>
                </c:pt>
                <c:pt idx="461" formatCode="0.0000000">
                  <c:v>1.3306312709046699</c:v>
                </c:pt>
                <c:pt idx="462" formatCode="0.0000000">
                  <c:v>1.3306312709046699</c:v>
                </c:pt>
                <c:pt idx="463" formatCode="0.0000000">
                  <c:v>1.3306312709046699</c:v>
                </c:pt>
                <c:pt idx="464" formatCode="0.0000000">
                  <c:v>1.3306312709046699</c:v>
                </c:pt>
                <c:pt idx="465" formatCode="0.0000000">
                  <c:v>1.3306312709046699</c:v>
                </c:pt>
                <c:pt idx="466" formatCode="0.0000000">
                  <c:v>1.3306312709046699</c:v>
                </c:pt>
                <c:pt idx="467" formatCode="0.0000000">
                  <c:v>1.3306312709046699</c:v>
                </c:pt>
                <c:pt idx="468" formatCode="0.0000000">
                  <c:v>1.3306312709046699</c:v>
                </c:pt>
                <c:pt idx="469" formatCode="0.0000000">
                  <c:v>1.3306312709046699</c:v>
                </c:pt>
                <c:pt idx="470" formatCode="0.0000000">
                  <c:v>1.3306312709046699</c:v>
                </c:pt>
                <c:pt idx="471" formatCode="0.0000000">
                  <c:v>1.3306312709046699</c:v>
                </c:pt>
                <c:pt idx="472" formatCode="0.0000000">
                  <c:v>1.3306312709046699</c:v>
                </c:pt>
                <c:pt idx="473" formatCode="0.0000000">
                  <c:v>1.3306312709046699</c:v>
                </c:pt>
                <c:pt idx="474" formatCode="0.0000000">
                  <c:v>1.3306312709046699</c:v>
                </c:pt>
                <c:pt idx="475" formatCode="0.0000000">
                  <c:v>1.3306312709046699</c:v>
                </c:pt>
                <c:pt idx="476" formatCode="0.0000000">
                  <c:v>1.3306312709046699</c:v>
                </c:pt>
                <c:pt idx="477" formatCode="0.0000000">
                  <c:v>1.3306312709046699</c:v>
                </c:pt>
                <c:pt idx="478" formatCode="0.0000000">
                  <c:v>1.3306312709046699</c:v>
                </c:pt>
                <c:pt idx="479" formatCode="0.0000000">
                  <c:v>1.3306312709046699</c:v>
                </c:pt>
                <c:pt idx="480" formatCode="0.0000000">
                  <c:v>1.3306312709046699</c:v>
                </c:pt>
                <c:pt idx="481" formatCode="0.0000000">
                  <c:v>1.3306312709046699</c:v>
                </c:pt>
                <c:pt idx="482" formatCode="0.0000000">
                  <c:v>1.3306312709046699</c:v>
                </c:pt>
                <c:pt idx="483" formatCode="0.0000000">
                  <c:v>1.3306312709046699</c:v>
                </c:pt>
                <c:pt idx="484" formatCode="0.0000000">
                  <c:v>1.3306312709046699</c:v>
                </c:pt>
                <c:pt idx="485" formatCode="0.0000000">
                  <c:v>1.3306312709046699</c:v>
                </c:pt>
                <c:pt idx="486" formatCode="0.0000000">
                  <c:v>1.3306312709046699</c:v>
                </c:pt>
                <c:pt idx="487" formatCode="0.0000000">
                  <c:v>1.3306312709046699</c:v>
                </c:pt>
                <c:pt idx="488" formatCode="0.0000000">
                  <c:v>1.3306312709046699</c:v>
                </c:pt>
                <c:pt idx="489" formatCode="0.0000000">
                  <c:v>1.3306312709046699</c:v>
                </c:pt>
                <c:pt idx="490" formatCode="0.0000000">
                  <c:v>1.3306312709046699</c:v>
                </c:pt>
                <c:pt idx="491" formatCode="0.0000000">
                  <c:v>1.3306312709046699</c:v>
                </c:pt>
                <c:pt idx="492" formatCode="0.0000000">
                  <c:v>1.3306312709046699</c:v>
                </c:pt>
                <c:pt idx="493" formatCode="0.0000000">
                  <c:v>1.3306312709046699</c:v>
                </c:pt>
                <c:pt idx="494" formatCode="0.0000000">
                  <c:v>1.3306312709046699</c:v>
                </c:pt>
                <c:pt idx="495" formatCode="0.0000000">
                  <c:v>1.3306312709046699</c:v>
                </c:pt>
                <c:pt idx="496" formatCode="0.0000000">
                  <c:v>1.3306312709046699</c:v>
                </c:pt>
                <c:pt idx="497" formatCode="0.0000000">
                  <c:v>1.3306312709046699</c:v>
                </c:pt>
                <c:pt idx="498" formatCode="0.0000000">
                  <c:v>1.3306312709046699</c:v>
                </c:pt>
                <c:pt idx="499" formatCode="0.0000000">
                  <c:v>1.3306312709046699</c:v>
                </c:pt>
                <c:pt idx="500" formatCode="0.0000000">
                  <c:v>1.3306312709046699</c:v>
                </c:pt>
                <c:pt idx="501" formatCode="0.0000000">
                  <c:v>1.3306312709046699</c:v>
                </c:pt>
                <c:pt idx="502" formatCode="0.0000000">
                  <c:v>1.3306312709046699</c:v>
                </c:pt>
                <c:pt idx="503" formatCode="0.0000000">
                  <c:v>1.3306312709046699</c:v>
                </c:pt>
                <c:pt idx="504" formatCode="0.0000000">
                  <c:v>1.3306312709046699</c:v>
                </c:pt>
                <c:pt idx="505" formatCode="0.0000000">
                  <c:v>1.3306312709046699</c:v>
                </c:pt>
                <c:pt idx="506" formatCode="0.0000000">
                  <c:v>1.3306312709046699</c:v>
                </c:pt>
                <c:pt idx="507" formatCode="0.0000000">
                  <c:v>1.3306312709046699</c:v>
                </c:pt>
                <c:pt idx="508" formatCode="0.0000000">
                  <c:v>1.3306312709046699</c:v>
                </c:pt>
                <c:pt idx="509" formatCode="0.0000000">
                  <c:v>1.3306312709046699</c:v>
                </c:pt>
                <c:pt idx="510" formatCode="0.0000000">
                  <c:v>1.3306312709046699</c:v>
                </c:pt>
                <c:pt idx="511" formatCode="0.0000000">
                  <c:v>1.3306312709046699</c:v>
                </c:pt>
                <c:pt idx="512" formatCode="0.0000000">
                  <c:v>1.3306312709046699</c:v>
                </c:pt>
                <c:pt idx="513" formatCode="0.0000000">
                  <c:v>1.3306312709046699</c:v>
                </c:pt>
                <c:pt idx="514" formatCode="0.0000000">
                  <c:v>1.3306312709046699</c:v>
                </c:pt>
                <c:pt idx="515" formatCode="0.0000000">
                  <c:v>1.3306312709046699</c:v>
                </c:pt>
                <c:pt idx="516" formatCode="0.0000000">
                  <c:v>1.3306312709046699</c:v>
                </c:pt>
                <c:pt idx="517" formatCode="0.0000000">
                  <c:v>1.3306312709046699</c:v>
                </c:pt>
                <c:pt idx="518" formatCode="0.0000000">
                  <c:v>1.3306312709046699</c:v>
                </c:pt>
                <c:pt idx="519" formatCode="0.0000000">
                  <c:v>1.3306312709046699</c:v>
                </c:pt>
                <c:pt idx="520" formatCode="0.0000000">
                  <c:v>1.3306312709046699</c:v>
                </c:pt>
                <c:pt idx="521" formatCode="0.0000000">
                  <c:v>1.3306312709046699</c:v>
                </c:pt>
                <c:pt idx="522" formatCode="0.0000000">
                  <c:v>1.3306312709046699</c:v>
                </c:pt>
                <c:pt idx="523" formatCode="0.0000000">
                  <c:v>1.3306312709046699</c:v>
                </c:pt>
                <c:pt idx="524" formatCode="0.0000000">
                  <c:v>1.3306312709046699</c:v>
                </c:pt>
                <c:pt idx="525" formatCode="0.0000000">
                  <c:v>1.3306312709046699</c:v>
                </c:pt>
                <c:pt idx="526" formatCode="0.0000000">
                  <c:v>1.3306312709046699</c:v>
                </c:pt>
                <c:pt idx="527" formatCode="0.0000000">
                  <c:v>1.3306312709046699</c:v>
                </c:pt>
                <c:pt idx="528" formatCode="0.0000000">
                  <c:v>1.3306312709046699</c:v>
                </c:pt>
                <c:pt idx="529" formatCode="0.0000000">
                  <c:v>1.3306312709046699</c:v>
                </c:pt>
                <c:pt idx="530" formatCode="0.0000000">
                  <c:v>1.3306312709046699</c:v>
                </c:pt>
                <c:pt idx="531" formatCode="0.0000000">
                  <c:v>1.3306312709046699</c:v>
                </c:pt>
                <c:pt idx="532" formatCode="0.0000000">
                  <c:v>1.3306312709046699</c:v>
                </c:pt>
                <c:pt idx="533" formatCode="0.0000000">
                  <c:v>1.3306312709046699</c:v>
                </c:pt>
                <c:pt idx="534" formatCode="0.0000000">
                  <c:v>1.3306312709046699</c:v>
                </c:pt>
                <c:pt idx="535" formatCode="0.0000000">
                  <c:v>1.3306312709046699</c:v>
                </c:pt>
                <c:pt idx="536" formatCode="0.0000000">
                  <c:v>1.3306312709046699</c:v>
                </c:pt>
                <c:pt idx="537" formatCode="0.0000000">
                  <c:v>1.3306312709046699</c:v>
                </c:pt>
                <c:pt idx="538" formatCode="0.0000000">
                  <c:v>1.3306312709046699</c:v>
                </c:pt>
                <c:pt idx="539" formatCode="0.0000000">
                  <c:v>1.3306312709046699</c:v>
                </c:pt>
                <c:pt idx="540" formatCode="0.0000000">
                  <c:v>1.3306312709046699</c:v>
                </c:pt>
                <c:pt idx="541" formatCode="0.0000000">
                  <c:v>1.3306312709046699</c:v>
                </c:pt>
                <c:pt idx="542" formatCode="0.0000000">
                  <c:v>1.3306312709046699</c:v>
                </c:pt>
                <c:pt idx="543" formatCode="0.0000000">
                  <c:v>1.3306312709046699</c:v>
                </c:pt>
                <c:pt idx="544" formatCode="0.0000000">
                  <c:v>1.3306312709046699</c:v>
                </c:pt>
                <c:pt idx="545" formatCode="0.0000000">
                  <c:v>1.3306312709046699</c:v>
                </c:pt>
                <c:pt idx="546" formatCode="0.0000000">
                  <c:v>1.3306312709046699</c:v>
                </c:pt>
                <c:pt idx="547" formatCode="0.0000000">
                  <c:v>1.4074167718611601</c:v>
                </c:pt>
                <c:pt idx="548" formatCode="0.0000000">
                  <c:v>1.4074167718611601</c:v>
                </c:pt>
                <c:pt idx="549" formatCode="0.0000000">
                  <c:v>1.4074167718611601</c:v>
                </c:pt>
                <c:pt idx="550" formatCode="0.0000000">
                  <c:v>1.4074167718611601</c:v>
                </c:pt>
                <c:pt idx="551" formatCode="0.0000000">
                  <c:v>1.4074167718611601</c:v>
                </c:pt>
                <c:pt idx="552" formatCode="0.0000000">
                  <c:v>1.4074167718611601</c:v>
                </c:pt>
                <c:pt idx="553" formatCode="0.0000000">
                  <c:v>1.48426212122058</c:v>
                </c:pt>
                <c:pt idx="554" formatCode="0.0000000">
                  <c:v>1.48426212122058</c:v>
                </c:pt>
                <c:pt idx="555" formatCode="0.0000000">
                  <c:v>1.48426212122058</c:v>
                </c:pt>
                <c:pt idx="556" formatCode="0.0000000">
                  <c:v>1.48426212122058</c:v>
                </c:pt>
                <c:pt idx="557" formatCode="0.0000000">
                  <c:v>1.48426212122058</c:v>
                </c:pt>
                <c:pt idx="558" formatCode="0.0000000">
                  <c:v>1.48426212122058</c:v>
                </c:pt>
                <c:pt idx="559" formatCode="0.0000000">
                  <c:v>1.48426212122058</c:v>
                </c:pt>
                <c:pt idx="560" formatCode="0.0000000">
                  <c:v>1.48426212122058</c:v>
                </c:pt>
                <c:pt idx="561" formatCode="0.0000000">
                  <c:v>1.48426212122058</c:v>
                </c:pt>
                <c:pt idx="562" formatCode="0.0000000">
                  <c:v>1.48426212122058</c:v>
                </c:pt>
                <c:pt idx="563" formatCode="0.0000000">
                  <c:v>1.48426212122058</c:v>
                </c:pt>
                <c:pt idx="564" formatCode="0.0000000">
                  <c:v>1.48426212122058</c:v>
                </c:pt>
                <c:pt idx="565" formatCode="0.0000000">
                  <c:v>1.48426212122058</c:v>
                </c:pt>
                <c:pt idx="566" formatCode="0.0000000">
                  <c:v>1.48426212122058</c:v>
                </c:pt>
                <c:pt idx="567" formatCode="0.0000000">
                  <c:v>1.48426212122058</c:v>
                </c:pt>
                <c:pt idx="568" formatCode="0.0000000">
                  <c:v>1.48426212122058</c:v>
                </c:pt>
                <c:pt idx="569" formatCode="0.0000000">
                  <c:v>1.48426212122058</c:v>
                </c:pt>
                <c:pt idx="570" formatCode="0.0000000">
                  <c:v>1.48426212122058</c:v>
                </c:pt>
                <c:pt idx="571" formatCode="0.0000000">
                  <c:v>1.48426212122058</c:v>
                </c:pt>
                <c:pt idx="572" formatCode="0.0000000">
                  <c:v>1.48426212122058</c:v>
                </c:pt>
                <c:pt idx="573" formatCode="0.0000000">
                  <c:v>1.48426212122058</c:v>
                </c:pt>
                <c:pt idx="574" formatCode="0.0000000">
                  <c:v>1.48426212122058</c:v>
                </c:pt>
                <c:pt idx="575" formatCode="0.0000000">
                  <c:v>1.48426212122058</c:v>
                </c:pt>
                <c:pt idx="576" formatCode="0.0000000">
                  <c:v>1.48426212122058</c:v>
                </c:pt>
                <c:pt idx="577" formatCode="0.0000000">
                  <c:v>1.48426212122058</c:v>
                </c:pt>
                <c:pt idx="578" formatCode="0.0000000">
                  <c:v>1.48426212122058</c:v>
                </c:pt>
                <c:pt idx="579" formatCode="0.0000000">
                  <c:v>1.48426212122058</c:v>
                </c:pt>
                <c:pt idx="580" formatCode="0.0000000">
                  <c:v>1.48426212122058</c:v>
                </c:pt>
                <c:pt idx="581" formatCode="0.0000000">
                  <c:v>1.48426212122058</c:v>
                </c:pt>
                <c:pt idx="582" formatCode="0.0000000">
                  <c:v>1.48426212122058</c:v>
                </c:pt>
                <c:pt idx="583" formatCode="0.0000000">
                  <c:v>1.48426212122058</c:v>
                </c:pt>
                <c:pt idx="584" formatCode="0.0000000">
                  <c:v>1.48426212122058</c:v>
                </c:pt>
                <c:pt idx="585" formatCode="0.0000000">
                  <c:v>1.48426212122058</c:v>
                </c:pt>
                <c:pt idx="586" formatCode="0.0000000">
                  <c:v>1.48426212122058</c:v>
                </c:pt>
                <c:pt idx="587" formatCode="0.0000000">
                  <c:v>1.48426212122058</c:v>
                </c:pt>
                <c:pt idx="588" formatCode="0.0000000">
                  <c:v>1.48426212122058</c:v>
                </c:pt>
                <c:pt idx="589" formatCode="0.0000000">
                  <c:v>1.48426212122058</c:v>
                </c:pt>
                <c:pt idx="590" formatCode="0.0000000">
                  <c:v>1.48426212122058</c:v>
                </c:pt>
                <c:pt idx="591" formatCode="0.0000000">
                  <c:v>1.48426212122058</c:v>
                </c:pt>
                <c:pt idx="592" formatCode="0.0000000">
                  <c:v>1.48426212122058</c:v>
                </c:pt>
                <c:pt idx="593" formatCode="0.0000000">
                  <c:v>1.48426212122058</c:v>
                </c:pt>
                <c:pt idx="594" formatCode="0.0000000">
                  <c:v>1.48426212122058</c:v>
                </c:pt>
                <c:pt idx="595" formatCode="0.0000000">
                  <c:v>1.48426212122058</c:v>
                </c:pt>
                <c:pt idx="596" formatCode="0.0000000">
                  <c:v>1.48426212122058</c:v>
                </c:pt>
                <c:pt idx="597" formatCode="0.0000000">
                  <c:v>1.48426212122058</c:v>
                </c:pt>
                <c:pt idx="598" formatCode="0.0000000">
                  <c:v>1.48426212122058</c:v>
                </c:pt>
                <c:pt idx="599" formatCode="0.0000000">
                  <c:v>1.48426212122058</c:v>
                </c:pt>
                <c:pt idx="600" formatCode="0.0000000">
                  <c:v>1.48426212122058</c:v>
                </c:pt>
                <c:pt idx="601" formatCode="0.0000000">
                  <c:v>1.48426212122058</c:v>
                </c:pt>
                <c:pt idx="602" formatCode="0.0000000">
                  <c:v>1.48426212122058</c:v>
                </c:pt>
                <c:pt idx="603" formatCode="0.0000000">
                  <c:v>1.48426212122058</c:v>
                </c:pt>
                <c:pt idx="604" formatCode="0.0000000">
                  <c:v>1.48426212122058</c:v>
                </c:pt>
                <c:pt idx="605" formatCode="0.0000000">
                  <c:v>1.48426212122058</c:v>
                </c:pt>
                <c:pt idx="606" formatCode="0.0000000">
                  <c:v>1.48426212122058</c:v>
                </c:pt>
                <c:pt idx="607" formatCode="0.0000000">
                  <c:v>1.48426212122058</c:v>
                </c:pt>
                <c:pt idx="608" formatCode="0.0000000">
                  <c:v>1.48426212122058</c:v>
                </c:pt>
                <c:pt idx="609" formatCode="0.0000000">
                  <c:v>1.48426212122058</c:v>
                </c:pt>
                <c:pt idx="610" formatCode="0.0000000">
                  <c:v>1.48426212122058</c:v>
                </c:pt>
                <c:pt idx="611" formatCode="0.0000000">
                  <c:v>1.48426212122058</c:v>
                </c:pt>
                <c:pt idx="612" formatCode="0.0000000">
                  <c:v>1.48426212122058</c:v>
                </c:pt>
                <c:pt idx="613" formatCode="0.0000000">
                  <c:v>1.48426212122058</c:v>
                </c:pt>
                <c:pt idx="614" formatCode="0.0000000">
                  <c:v>1.5632643167929801</c:v>
                </c:pt>
                <c:pt idx="615" formatCode="0.0000000">
                  <c:v>1.5632643167929801</c:v>
                </c:pt>
                <c:pt idx="616" formatCode="0.0000000">
                  <c:v>1.5632643167929801</c:v>
                </c:pt>
                <c:pt idx="617" formatCode="0.0000000">
                  <c:v>1.5632643167929801</c:v>
                </c:pt>
                <c:pt idx="618" formatCode="0.0000000">
                  <c:v>1.5632643167929801</c:v>
                </c:pt>
                <c:pt idx="619" formatCode="0.0000000">
                  <c:v>1.6423935255415401</c:v>
                </c:pt>
                <c:pt idx="620" formatCode="0.0000000">
                  <c:v>1.6423935255415401</c:v>
                </c:pt>
                <c:pt idx="621" formatCode="0.0000000">
                  <c:v>1.6423935255415401</c:v>
                </c:pt>
                <c:pt idx="622" formatCode="0.0000000">
                  <c:v>1.6423935255415401</c:v>
                </c:pt>
                <c:pt idx="623" formatCode="0.0000000">
                  <c:v>1.6423935255415401</c:v>
                </c:pt>
                <c:pt idx="624" formatCode="0.0000000">
                  <c:v>1.6423935255415401</c:v>
                </c:pt>
                <c:pt idx="625" formatCode="0.0000000">
                  <c:v>1.6423935255415401</c:v>
                </c:pt>
                <c:pt idx="626" formatCode="0.0000000">
                  <c:v>1.6423935255415401</c:v>
                </c:pt>
                <c:pt idx="627" formatCode="0.0000000">
                  <c:v>1.6423935255415401</c:v>
                </c:pt>
                <c:pt idx="628" formatCode="0.0000000">
                  <c:v>1.6423935255415401</c:v>
                </c:pt>
                <c:pt idx="629" formatCode="0.0000000">
                  <c:v>1.6423935255415401</c:v>
                </c:pt>
                <c:pt idx="630" formatCode="0.0000000">
                  <c:v>1.6423935255415401</c:v>
                </c:pt>
                <c:pt idx="631" formatCode="0.0000000">
                  <c:v>1.6423935255415401</c:v>
                </c:pt>
                <c:pt idx="632" formatCode="0.0000000">
                  <c:v>1.6423935255415401</c:v>
                </c:pt>
                <c:pt idx="633" formatCode="0.0000000">
                  <c:v>1.6423935255415401</c:v>
                </c:pt>
                <c:pt idx="634" formatCode="0.0000000">
                  <c:v>1.6423935255415401</c:v>
                </c:pt>
                <c:pt idx="635" formatCode="0.0000000">
                  <c:v>1.6423935255415401</c:v>
                </c:pt>
                <c:pt idx="636" formatCode="0.0000000">
                  <c:v>1.6423935255415401</c:v>
                </c:pt>
                <c:pt idx="637" formatCode="0.0000000">
                  <c:v>1.6423935255415401</c:v>
                </c:pt>
                <c:pt idx="638" formatCode="0.0000000">
                  <c:v>1.6423935255415401</c:v>
                </c:pt>
                <c:pt idx="639" formatCode="0.0000000">
                  <c:v>1.6423935255415401</c:v>
                </c:pt>
                <c:pt idx="640" formatCode="0.0000000">
                  <c:v>1.6423935255415401</c:v>
                </c:pt>
                <c:pt idx="641" formatCode="0.0000000">
                  <c:v>1.6423935255415401</c:v>
                </c:pt>
                <c:pt idx="642" formatCode="0.0000000">
                  <c:v>1.6423935255415401</c:v>
                </c:pt>
                <c:pt idx="643" formatCode="0.0000000">
                  <c:v>1.6423935255415401</c:v>
                </c:pt>
                <c:pt idx="644" formatCode="0.0000000">
                  <c:v>1.6423935255415401</c:v>
                </c:pt>
                <c:pt idx="645" formatCode="0.0000000">
                  <c:v>1.6423935255415401</c:v>
                </c:pt>
                <c:pt idx="646" formatCode="0.0000000">
                  <c:v>1.6423935255415401</c:v>
                </c:pt>
                <c:pt idx="647" formatCode="##0.00000">
                  <c:v>1.7226199582287001</c:v>
                </c:pt>
                <c:pt idx="648" formatCode="0.0000000">
                  <c:v>1.8028463909158601</c:v>
                </c:pt>
                <c:pt idx="649" formatCode="0.0000000">
                  <c:v>1.8028463909158601</c:v>
                </c:pt>
                <c:pt idx="650" formatCode="0.0000000">
                  <c:v>1.8028463909158601</c:v>
                </c:pt>
                <c:pt idx="651" formatCode="0.0000000">
                  <c:v>1.8028463909158601</c:v>
                </c:pt>
                <c:pt idx="652" formatCode="0.0000000">
                  <c:v>1.8028463909158601</c:v>
                </c:pt>
                <c:pt idx="653" formatCode="0.0000000">
                  <c:v>1.8028463909158601</c:v>
                </c:pt>
                <c:pt idx="654" formatCode="0.0000000">
                  <c:v>1.8028463909158601</c:v>
                </c:pt>
                <c:pt idx="655" formatCode="0.0000000">
                  <c:v>1.8028463909158601</c:v>
                </c:pt>
                <c:pt idx="656" formatCode="0.0000000">
                  <c:v>1.8028463909158601</c:v>
                </c:pt>
                <c:pt idx="657" formatCode="0.0000000">
                  <c:v>1.8028463909158601</c:v>
                </c:pt>
                <c:pt idx="658" formatCode="0.0000000">
                  <c:v>1.8028463909158601</c:v>
                </c:pt>
                <c:pt idx="659" formatCode="0.0000000">
                  <c:v>1.8028463909158601</c:v>
                </c:pt>
                <c:pt idx="660" formatCode="0.0000000">
                  <c:v>1.8028463909158601</c:v>
                </c:pt>
                <c:pt idx="661" formatCode="0.0000000">
                  <c:v>1.8028463909158601</c:v>
                </c:pt>
                <c:pt idx="662" formatCode="0.0000000">
                  <c:v>1.8028463909158601</c:v>
                </c:pt>
                <c:pt idx="663" formatCode="0.0000000">
                  <c:v>1.8028463909158601</c:v>
                </c:pt>
                <c:pt idx="664" formatCode="0.0000000">
                  <c:v>1.8028463909158601</c:v>
                </c:pt>
                <c:pt idx="665" formatCode="0.0000000">
                  <c:v>1.8028463909158601</c:v>
                </c:pt>
                <c:pt idx="666" formatCode="0.0000000">
                  <c:v>1.8028463909158601</c:v>
                </c:pt>
                <c:pt idx="667" formatCode="0.0000000">
                  <c:v>1.8028463909158601</c:v>
                </c:pt>
                <c:pt idx="668" formatCode="0.0000000">
                  <c:v>1.8028463909158601</c:v>
                </c:pt>
                <c:pt idx="669" formatCode="0.0000000">
                  <c:v>1.8028463909158601</c:v>
                </c:pt>
                <c:pt idx="670" formatCode="0.0000000">
                  <c:v>1.8028463909158601</c:v>
                </c:pt>
                <c:pt idx="671" formatCode="0.0000000">
                  <c:v>1.8028463909158601</c:v>
                </c:pt>
                <c:pt idx="672" formatCode="0.0000000">
                  <c:v>1.8028463909158601</c:v>
                </c:pt>
                <c:pt idx="673" formatCode="0.0000000">
                  <c:v>1.8028463909158601</c:v>
                </c:pt>
                <c:pt idx="674" formatCode="0.0000000">
                  <c:v>1.8028463909158601</c:v>
                </c:pt>
                <c:pt idx="675" formatCode="0.0000000">
                  <c:v>1.8028463909158601</c:v>
                </c:pt>
                <c:pt idx="676" formatCode="0.0000000">
                  <c:v>1.8028463909158601</c:v>
                </c:pt>
                <c:pt idx="677" formatCode="0.0000000">
                  <c:v>1.8028463909158601</c:v>
                </c:pt>
                <c:pt idx="678" formatCode="0.0000000">
                  <c:v>1.8028463909158601</c:v>
                </c:pt>
                <c:pt idx="679" formatCode="0.0000000">
                  <c:v>1.8028463909158601</c:v>
                </c:pt>
                <c:pt idx="680" formatCode="0.0000000">
                  <c:v>1.8028463909158601</c:v>
                </c:pt>
                <c:pt idx="681" formatCode="0.0000000">
                  <c:v>1.8028463909158601</c:v>
                </c:pt>
                <c:pt idx="682" formatCode="0.0000000">
                  <c:v>1.8028463909158601</c:v>
                </c:pt>
                <c:pt idx="683" formatCode="0.0000000">
                  <c:v>1.8028463909158601</c:v>
                </c:pt>
                <c:pt idx="684" formatCode="0.0000000">
                  <c:v>1.8028463909158601</c:v>
                </c:pt>
                <c:pt idx="685" formatCode="0.0000000">
                  <c:v>1.8028463909158601</c:v>
                </c:pt>
                <c:pt idx="686" formatCode="0.0000000">
                  <c:v>1.8028463909158601</c:v>
                </c:pt>
                <c:pt idx="687" formatCode="0.0000000">
                  <c:v>1.8028463909158601</c:v>
                </c:pt>
                <c:pt idx="688" formatCode="0.0000000">
                  <c:v>1.8028463909158601</c:v>
                </c:pt>
                <c:pt idx="689" formatCode="0.0000000">
                  <c:v>1.8028463909158601</c:v>
                </c:pt>
                <c:pt idx="690" formatCode="0.0000000">
                  <c:v>1.8028463909158601</c:v>
                </c:pt>
                <c:pt idx="691" formatCode="0.0000000">
                  <c:v>1.8028463909158601</c:v>
                </c:pt>
                <c:pt idx="692" formatCode="0.0000000">
                  <c:v>1.8028463909158601</c:v>
                </c:pt>
                <c:pt idx="693" formatCode="0.0000000">
                  <c:v>1.8028463909158601</c:v>
                </c:pt>
                <c:pt idx="694" formatCode="0.0000000">
                  <c:v>1.8028463909158601</c:v>
                </c:pt>
                <c:pt idx="695" formatCode="0.0000000">
                  <c:v>1.8028463909158601</c:v>
                </c:pt>
                <c:pt idx="696" formatCode="0.0000000">
                  <c:v>1.8028463909158601</c:v>
                </c:pt>
                <c:pt idx="697" formatCode="0.0000000">
                  <c:v>1.8028463909158601</c:v>
                </c:pt>
                <c:pt idx="698" formatCode="0.0000000">
                  <c:v>1.8028463909158601</c:v>
                </c:pt>
                <c:pt idx="699" formatCode="0.0000000">
                  <c:v>1.8028463909158601</c:v>
                </c:pt>
                <c:pt idx="700" formatCode="0.0000000">
                  <c:v>1.8028463909158601</c:v>
                </c:pt>
                <c:pt idx="701" formatCode="0.0000000">
                  <c:v>1.8028463909158601</c:v>
                </c:pt>
                <c:pt idx="702" formatCode="0.0000000">
                  <c:v>1.8028463909158601</c:v>
                </c:pt>
                <c:pt idx="703" formatCode="0.0000000">
                  <c:v>1.8028463909158601</c:v>
                </c:pt>
                <c:pt idx="704" formatCode="0.0000000">
                  <c:v>1.8028463909158601</c:v>
                </c:pt>
                <c:pt idx="705" formatCode="0.0000000">
                  <c:v>1.8028463909158601</c:v>
                </c:pt>
                <c:pt idx="706" formatCode="0.0000000">
                  <c:v>1.8028463909158601</c:v>
                </c:pt>
                <c:pt idx="707" formatCode="0.0000000">
                  <c:v>1.8028463909158601</c:v>
                </c:pt>
                <c:pt idx="708" formatCode="0.0000000">
                  <c:v>1.8028463909158601</c:v>
                </c:pt>
                <c:pt idx="709" formatCode="0.0000000">
                  <c:v>1.8028463909158601</c:v>
                </c:pt>
                <c:pt idx="710" formatCode="0.0000000">
                  <c:v>1.8028463909158601</c:v>
                </c:pt>
                <c:pt idx="711" formatCode="0.0000000">
                  <c:v>1.8028463909158601</c:v>
                </c:pt>
                <c:pt idx="712" formatCode="0.0000000">
                  <c:v>1.8028463909158601</c:v>
                </c:pt>
                <c:pt idx="713" formatCode="0.0000000">
                  <c:v>1.8028463909158601</c:v>
                </c:pt>
                <c:pt idx="714" formatCode="0.0000000">
                  <c:v>1.8028463909158601</c:v>
                </c:pt>
                <c:pt idx="715" formatCode="0.0000000">
                  <c:v>1.8028463909158601</c:v>
                </c:pt>
                <c:pt idx="716" formatCode="0.0000000">
                  <c:v>1.8028463909158601</c:v>
                </c:pt>
                <c:pt idx="717" formatCode="0.0000000">
                  <c:v>1.8028463909158601</c:v>
                </c:pt>
                <c:pt idx="718" formatCode="0.0000000">
                  <c:v>1.8028463909158601</c:v>
                </c:pt>
                <c:pt idx="719" formatCode="0.0000000">
                  <c:v>1.8028463909158601</c:v>
                </c:pt>
                <c:pt idx="720" formatCode="0.0000000">
                  <c:v>1.8028463909158601</c:v>
                </c:pt>
                <c:pt idx="721" formatCode="0.0000000">
                  <c:v>1.8028463909158601</c:v>
                </c:pt>
                <c:pt idx="722" formatCode="0.0000000">
                  <c:v>1.8028463909158601</c:v>
                </c:pt>
                <c:pt idx="723" formatCode="0.0000000">
                  <c:v>1.8028463909158601</c:v>
                </c:pt>
                <c:pt idx="724" formatCode="0.0000000">
                  <c:v>1.8028463909158601</c:v>
                </c:pt>
                <c:pt idx="725" formatCode="0.0000000">
                  <c:v>1.8028463909158601</c:v>
                </c:pt>
                <c:pt idx="726" formatCode="0.0000000">
                  <c:v>1.8028463909158601</c:v>
                </c:pt>
                <c:pt idx="727" formatCode="0.0000000">
                  <c:v>1.8028463909158601</c:v>
                </c:pt>
                <c:pt idx="728" formatCode="0.0000000">
                  <c:v>1.8028463909158601</c:v>
                </c:pt>
                <c:pt idx="729" formatCode="0.0000000">
                  <c:v>1.8028463909158601</c:v>
                </c:pt>
                <c:pt idx="730" formatCode="0.0000000">
                  <c:v>1.8028463909158601</c:v>
                </c:pt>
                <c:pt idx="731" formatCode="0.0000000">
                  <c:v>1.8028463909158601</c:v>
                </c:pt>
                <c:pt idx="732" formatCode="0.0000000">
                  <c:v>1.8028463909158601</c:v>
                </c:pt>
                <c:pt idx="733" formatCode="0.0000000">
                  <c:v>1.8028463909158601</c:v>
                </c:pt>
                <c:pt idx="734" formatCode="0.0000000">
                  <c:v>1.8028463909158601</c:v>
                </c:pt>
                <c:pt idx="735" formatCode="0.0000000">
                  <c:v>1.8028463909158601</c:v>
                </c:pt>
                <c:pt idx="736" formatCode="0.0000000">
                  <c:v>1.8028463909158601</c:v>
                </c:pt>
                <c:pt idx="737" formatCode="0.0000000">
                  <c:v>1.8028463909158601</c:v>
                </c:pt>
                <c:pt idx="738" formatCode="0.0000000">
                  <c:v>1.8028463909158601</c:v>
                </c:pt>
                <c:pt idx="739" formatCode="0.0000000">
                  <c:v>1.8028463909158601</c:v>
                </c:pt>
                <c:pt idx="740" formatCode="0.0000000">
                  <c:v>1.8028463909158601</c:v>
                </c:pt>
                <c:pt idx="741" formatCode="0.0000000">
                  <c:v>1.8028463909158601</c:v>
                </c:pt>
                <c:pt idx="742" formatCode="0.0000000">
                  <c:v>1.8028463909158601</c:v>
                </c:pt>
                <c:pt idx="743" formatCode="0.0000000">
                  <c:v>1.8028463909158601</c:v>
                </c:pt>
                <c:pt idx="744" formatCode="0.0000000">
                  <c:v>1.8028463909158601</c:v>
                </c:pt>
                <c:pt idx="745" formatCode="0.0000000">
                  <c:v>1.8028463909158601</c:v>
                </c:pt>
                <c:pt idx="746" formatCode="0.0000000">
                  <c:v>1.8028463909158601</c:v>
                </c:pt>
                <c:pt idx="747" formatCode="0.0000000">
                  <c:v>1.8028463909158601</c:v>
                </c:pt>
                <c:pt idx="748" formatCode="0.0000000">
                  <c:v>1.8028463909158601</c:v>
                </c:pt>
                <c:pt idx="749" formatCode="0.0000000">
                  <c:v>1.8028463909158601</c:v>
                </c:pt>
                <c:pt idx="750" formatCode="0.0000000">
                  <c:v>1.8028463909158601</c:v>
                </c:pt>
                <c:pt idx="751" formatCode="0.0000000">
                  <c:v>1.8028463909158601</c:v>
                </c:pt>
                <c:pt idx="752" formatCode="0.0000000">
                  <c:v>1.8028463909158601</c:v>
                </c:pt>
                <c:pt idx="753" formatCode="0.0000000">
                  <c:v>1.8028463909158601</c:v>
                </c:pt>
                <c:pt idx="754" formatCode="0.0000000">
                  <c:v>1.8028463909158601</c:v>
                </c:pt>
                <c:pt idx="755" formatCode="0.0000000">
                  <c:v>1.8028463909158601</c:v>
                </c:pt>
                <c:pt idx="756" formatCode="0.0000000">
                  <c:v>1.8028463909158601</c:v>
                </c:pt>
                <c:pt idx="757" formatCode="0.0000000">
                  <c:v>1.8028463909158601</c:v>
                </c:pt>
                <c:pt idx="758" formatCode="0.0000000">
                  <c:v>1.8028463909158601</c:v>
                </c:pt>
                <c:pt idx="759" formatCode="0.0000000">
                  <c:v>1.8028463909158601</c:v>
                </c:pt>
                <c:pt idx="760" formatCode="0.0000000">
                  <c:v>1.8028463909158601</c:v>
                </c:pt>
                <c:pt idx="761" formatCode="0.0000000">
                  <c:v>1.8028463909158601</c:v>
                </c:pt>
                <c:pt idx="762" formatCode="0.0000000">
                  <c:v>1.8028463909158601</c:v>
                </c:pt>
                <c:pt idx="763" formatCode="0.0000000">
                  <c:v>1.8028463909158601</c:v>
                </c:pt>
                <c:pt idx="764" formatCode="0.0000000">
                  <c:v>1.8028463909158601</c:v>
                </c:pt>
                <c:pt idx="765" formatCode="0.0000000">
                  <c:v>1.8028463909158601</c:v>
                </c:pt>
                <c:pt idx="766" formatCode="0.0000000">
                  <c:v>1.8028463909158601</c:v>
                </c:pt>
                <c:pt idx="767" formatCode="0.0000000">
                  <c:v>1.8028463909158601</c:v>
                </c:pt>
                <c:pt idx="768" formatCode="0.0000000">
                  <c:v>1.8028463909158601</c:v>
                </c:pt>
                <c:pt idx="769" formatCode="0.0000000">
                  <c:v>1.8028463909158601</c:v>
                </c:pt>
                <c:pt idx="770" formatCode="0.0000000">
                  <c:v>1.8028463909158601</c:v>
                </c:pt>
                <c:pt idx="771" formatCode="0.0000000">
                  <c:v>1.8028463909158601</c:v>
                </c:pt>
                <c:pt idx="772" formatCode="0.0000000">
                  <c:v>1.8028463909158601</c:v>
                </c:pt>
                <c:pt idx="773" formatCode="0.0000000">
                  <c:v>1.8028463909158601</c:v>
                </c:pt>
                <c:pt idx="774" formatCode="0.0000000">
                  <c:v>1.8028463909158601</c:v>
                </c:pt>
                <c:pt idx="775" formatCode="0.0000000">
                  <c:v>1.8028463909158601</c:v>
                </c:pt>
                <c:pt idx="776" formatCode="0.0000000">
                  <c:v>1.8028463909158601</c:v>
                </c:pt>
                <c:pt idx="777" formatCode="0.0000000">
                  <c:v>1.8028463909158601</c:v>
                </c:pt>
                <c:pt idx="778" formatCode="0.0000000">
                  <c:v>1.8028463909158601</c:v>
                </c:pt>
                <c:pt idx="779" formatCode="0.0000000">
                  <c:v>1.8028463909158601</c:v>
                </c:pt>
                <c:pt idx="780" formatCode="0.0000000">
                  <c:v>1.8028463909158601</c:v>
                </c:pt>
                <c:pt idx="781" formatCode="0.0000000">
                  <c:v>1.8028463909158601</c:v>
                </c:pt>
                <c:pt idx="782" formatCode="0.0000000">
                  <c:v>1.8028463909158601</c:v>
                </c:pt>
                <c:pt idx="783" formatCode="0.0000000">
                  <c:v>1.8028463909158601</c:v>
                </c:pt>
                <c:pt idx="784" formatCode="0.0000000">
                  <c:v>1.8028463909158601</c:v>
                </c:pt>
                <c:pt idx="785" formatCode="0.0000000">
                  <c:v>1.8028463909158601</c:v>
                </c:pt>
                <c:pt idx="786" formatCode="0.0000000">
                  <c:v>1.8028463909158601</c:v>
                </c:pt>
                <c:pt idx="787" formatCode="0.0000000">
                  <c:v>1.8028463909158601</c:v>
                </c:pt>
                <c:pt idx="788" formatCode="0.0000000">
                  <c:v>1.8028463909158601</c:v>
                </c:pt>
                <c:pt idx="789" formatCode="0.0000000">
                  <c:v>1.8028463909158601</c:v>
                </c:pt>
                <c:pt idx="790" formatCode="0.0000000">
                  <c:v>1.8028463909158601</c:v>
                </c:pt>
                <c:pt idx="791" formatCode="0.0000000">
                  <c:v>1.8028463909158601</c:v>
                </c:pt>
                <c:pt idx="792" formatCode="0.0000000">
                  <c:v>1.8897465268531</c:v>
                </c:pt>
                <c:pt idx="793" formatCode="0.0000000">
                  <c:v>1.8897465268531</c:v>
                </c:pt>
                <c:pt idx="794" formatCode="0.0000000">
                  <c:v>1.8897465268531</c:v>
                </c:pt>
                <c:pt idx="795" formatCode="0.0000000">
                  <c:v>1.8897465268531</c:v>
                </c:pt>
                <c:pt idx="796" formatCode="0.0000000">
                  <c:v>1.8897465268531</c:v>
                </c:pt>
                <c:pt idx="797" formatCode="0.0000000">
                  <c:v>1.8897465268531</c:v>
                </c:pt>
                <c:pt idx="798" formatCode="0.0000000">
                  <c:v>1.8897465268531</c:v>
                </c:pt>
                <c:pt idx="799" formatCode="0.0000000">
                  <c:v>1.8897465268531</c:v>
                </c:pt>
                <c:pt idx="800" formatCode="0.0000000">
                  <c:v>1.8897465268531</c:v>
                </c:pt>
                <c:pt idx="801" formatCode="0.0000000">
                  <c:v>1.8897465268531</c:v>
                </c:pt>
                <c:pt idx="802" formatCode="0.0000000">
                  <c:v>1.8897465268531</c:v>
                </c:pt>
                <c:pt idx="803" formatCode="0.0000000">
                  <c:v>1.8897465268531</c:v>
                </c:pt>
                <c:pt idx="804" formatCode="0.0000000">
                  <c:v>1.8897465268531</c:v>
                </c:pt>
                <c:pt idx="805" formatCode="0.0000000">
                  <c:v>1.8897465268531</c:v>
                </c:pt>
                <c:pt idx="806" formatCode="0.0000000">
                  <c:v>1.8897465268531</c:v>
                </c:pt>
                <c:pt idx="807" formatCode="0.0000000">
                  <c:v>1.8897465268531</c:v>
                </c:pt>
                <c:pt idx="808" formatCode="0.0000000">
                  <c:v>1.8897465268531</c:v>
                </c:pt>
                <c:pt idx="809" formatCode="0.0000000">
                  <c:v>1.8897465268531</c:v>
                </c:pt>
                <c:pt idx="810" formatCode="0.0000000">
                  <c:v>1.8897465268531</c:v>
                </c:pt>
                <c:pt idx="811" formatCode="0.0000000">
                  <c:v>1.8897465268531</c:v>
                </c:pt>
                <c:pt idx="812" formatCode="0.0000000">
                  <c:v>1.8897465268531</c:v>
                </c:pt>
                <c:pt idx="813" formatCode="0.0000000">
                  <c:v>1.8897465268531</c:v>
                </c:pt>
                <c:pt idx="814" formatCode="0.0000000">
                  <c:v>1.8897465268531</c:v>
                </c:pt>
                <c:pt idx="815" formatCode="0.0000000">
                  <c:v>1.8897465268531</c:v>
                </c:pt>
                <c:pt idx="816" formatCode="0.0000000">
                  <c:v>1.8897465268531</c:v>
                </c:pt>
                <c:pt idx="817" formatCode="0.0000000">
                  <c:v>1.8897465268531</c:v>
                </c:pt>
                <c:pt idx="818" formatCode="0.0000000">
                  <c:v>1.8897465268531</c:v>
                </c:pt>
                <c:pt idx="819" formatCode="0.0000000">
                  <c:v>1.8897465268531</c:v>
                </c:pt>
                <c:pt idx="820" formatCode="0.0000000">
                  <c:v>1.8897465268531</c:v>
                </c:pt>
                <c:pt idx="821" formatCode="0.0000000">
                  <c:v>1.8897465268531</c:v>
                </c:pt>
                <c:pt idx="822" formatCode="0.0000000">
                  <c:v>1.8897465268531</c:v>
                </c:pt>
                <c:pt idx="823" formatCode="0.0000000">
                  <c:v>1.8897465268531</c:v>
                </c:pt>
                <c:pt idx="824" formatCode="0.0000000">
                  <c:v>1.8897465268531</c:v>
                </c:pt>
                <c:pt idx="825" formatCode="0.0000000">
                  <c:v>1.8897465268531</c:v>
                </c:pt>
                <c:pt idx="826" formatCode="0.0000000">
                  <c:v>1.8897465268531</c:v>
                </c:pt>
                <c:pt idx="827" formatCode="0.0000000">
                  <c:v>1.8897465268531</c:v>
                </c:pt>
                <c:pt idx="828" formatCode="0.0000000">
                  <c:v>1.8897465268531</c:v>
                </c:pt>
                <c:pt idx="829" formatCode="0.0000000">
                  <c:v>1.8897465268531</c:v>
                </c:pt>
                <c:pt idx="830" formatCode="0.0000000">
                  <c:v>1.8897465268531</c:v>
                </c:pt>
                <c:pt idx="831" formatCode="0.0000000">
                  <c:v>1.8897465268531</c:v>
                </c:pt>
                <c:pt idx="832" formatCode="0.0000000">
                  <c:v>1.8897465268531</c:v>
                </c:pt>
                <c:pt idx="833" formatCode="0.0000000">
                  <c:v>1.8897465268531</c:v>
                </c:pt>
                <c:pt idx="834" formatCode="0.0000000">
                  <c:v>1.8897465268531</c:v>
                </c:pt>
                <c:pt idx="835" formatCode="0.0000000">
                  <c:v>1.8897465268531</c:v>
                </c:pt>
                <c:pt idx="836" formatCode="0.0000000">
                  <c:v>1.8897465268531</c:v>
                </c:pt>
                <c:pt idx="837" formatCode="0.0000000">
                  <c:v>1.8897465268531</c:v>
                </c:pt>
                <c:pt idx="838" formatCode="0.0000000">
                  <c:v>1.8897465268531</c:v>
                </c:pt>
                <c:pt idx="839" formatCode="0.0000000">
                  <c:v>1.8897465268531</c:v>
                </c:pt>
                <c:pt idx="840" formatCode="0.0000000">
                  <c:v>1.8897465268531</c:v>
                </c:pt>
                <c:pt idx="841" formatCode="0.0000000">
                  <c:v>1.8897465268531</c:v>
                </c:pt>
                <c:pt idx="842" formatCode="0.0000000">
                  <c:v>1.8897465268531</c:v>
                </c:pt>
                <c:pt idx="843" formatCode="0.0000000">
                  <c:v>1.8897465268531</c:v>
                </c:pt>
                <c:pt idx="844" formatCode="0.0000000">
                  <c:v>1.8897465268531</c:v>
                </c:pt>
                <c:pt idx="845" formatCode="0.0000000">
                  <c:v>1.8897465268531</c:v>
                </c:pt>
                <c:pt idx="846" formatCode="0.0000000">
                  <c:v>1.8897465268531</c:v>
                </c:pt>
                <c:pt idx="847" formatCode="0.0000000">
                  <c:v>1.8897465268531</c:v>
                </c:pt>
                <c:pt idx="848" formatCode="0.0000000">
                  <c:v>1.8897465268531</c:v>
                </c:pt>
                <c:pt idx="849" formatCode="0.0000000">
                  <c:v>1.8897465268531</c:v>
                </c:pt>
                <c:pt idx="850" formatCode="0.0000000">
                  <c:v>1.8897465268531</c:v>
                </c:pt>
                <c:pt idx="851" formatCode="0.0000000">
                  <c:v>1.8897465268531</c:v>
                </c:pt>
                <c:pt idx="852" formatCode="0.0000000">
                  <c:v>1.8897465268531</c:v>
                </c:pt>
                <c:pt idx="853" formatCode="0.0000000">
                  <c:v>1.8897465268531</c:v>
                </c:pt>
                <c:pt idx="854" formatCode="0.0000000">
                  <c:v>1.8897465268531</c:v>
                </c:pt>
                <c:pt idx="855" formatCode="0.0000000">
                  <c:v>1.8897465268531</c:v>
                </c:pt>
                <c:pt idx="856" formatCode="0.0000000">
                  <c:v>1.8897465268531</c:v>
                </c:pt>
                <c:pt idx="857" formatCode="0.0000000">
                  <c:v>1.8897465268531</c:v>
                </c:pt>
                <c:pt idx="858" formatCode="0.0000000">
                  <c:v>1.8897465268531</c:v>
                </c:pt>
                <c:pt idx="859" formatCode="0.0000000">
                  <c:v>1.8897465268531</c:v>
                </c:pt>
                <c:pt idx="860" formatCode="0.0000000">
                  <c:v>1.8897465268531</c:v>
                </c:pt>
                <c:pt idx="861" formatCode="0.0000000">
                  <c:v>1.8897465268531</c:v>
                </c:pt>
                <c:pt idx="862" formatCode="0.0000000">
                  <c:v>1.8897465268531</c:v>
                </c:pt>
                <c:pt idx="863" formatCode="0.0000000">
                  <c:v>1.8897465268531</c:v>
                </c:pt>
                <c:pt idx="864" formatCode="0.0000000">
                  <c:v>1.8897465268531</c:v>
                </c:pt>
                <c:pt idx="865" formatCode="0.0000000">
                  <c:v>1.8897465268531</c:v>
                </c:pt>
                <c:pt idx="866" formatCode="0.0000000">
                  <c:v>1.8897465268531</c:v>
                </c:pt>
                <c:pt idx="867" formatCode="0.0000000">
                  <c:v>1.8897465268531</c:v>
                </c:pt>
                <c:pt idx="868" formatCode="0.0000000">
                  <c:v>1.8897465268531</c:v>
                </c:pt>
                <c:pt idx="869" formatCode="0.0000000">
                  <c:v>1.8897465268531</c:v>
                </c:pt>
                <c:pt idx="870" formatCode="0.0000000">
                  <c:v>1.8897465268531</c:v>
                </c:pt>
                <c:pt idx="871" formatCode="0.0000000">
                  <c:v>1.8897465268531</c:v>
                </c:pt>
                <c:pt idx="872" formatCode="0.0000000">
                  <c:v>1.8897465268531</c:v>
                </c:pt>
                <c:pt idx="873" formatCode="0.0000000">
                  <c:v>1.8897465268531</c:v>
                </c:pt>
                <c:pt idx="874" formatCode="0.0000000">
                  <c:v>1.8897465268531</c:v>
                </c:pt>
                <c:pt idx="875" formatCode="0.0000000">
                  <c:v>1.8897465268531</c:v>
                </c:pt>
                <c:pt idx="876" formatCode="0.0000000">
                  <c:v>1.8897465268531</c:v>
                </c:pt>
                <c:pt idx="877" formatCode="0.0000000">
                  <c:v>1.8897465268531</c:v>
                </c:pt>
                <c:pt idx="878" formatCode="0.0000000">
                  <c:v>1.8897465268531</c:v>
                </c:pt>
                <c:pt idx="879" formatCode="0.0000000">
                  <c:v>1.8897465268531</c:v>
                </c:pt>
                <c:pt idx="880" formatCode="0.0000000">
                  <c:v>1.8897465268531</c:v>
                </c:pt>
                <c:pt idx="881" formatCode="0.0000000">
                  <c:v>1.8897465268531</c:v>
                </c:pt>
                <c:pt idx="882" formatCode="0.0000000">
                  <c:v>1.8897465268531</c:v>
                </c:pt>
                <c:pt idx="883" formatCode="0.0000000">
                  <c:v>1.8897465268531</c:v>
                </c:pt>
                <c:pt idx="884" formatCode="0.0000000">
                  <c:v>1.8897465268531</c:v>
                </c:pt>
                <c:pt idx="885" formatCode="0.0000000">
                  <c:v>1.8897465268531</c:v>
                </c:pt>
                <c:pt idx="886" formatCode="0.0000000">
                  <c:v>1.8897465268531</c:v>
                </c:pt>
                <c:pt idx="887" formatCode="0.0000000">
                  <c:v>1.8897465268531</c:v>
                </c:pt>
                <c:pt idx="888" formatCode="0.0000000">
                  <c:v>1.8897465268531</c:v>
                </c:pt>
                <c:pt idx="889" formatCode="0.0000000">
                  <c:v>1.8897465268531</c:v>
                </c:pt>
                <c:pt idx="890" formatCode="0.0000000">
                  <c:v>1.8897465268531</c:v>
                </c:pt>
                <c:pt idx="891" formatCode="0.0000000">
                  <c:v>1.8897465268531</c:v>
                </c:pt>
                <c:pt idx="892" formatCode="0.0000000">
                  <c:v>1.8897465268531</c:v>
                </c:pt>
                <c:pt idx="893" formatCode="0.0000000">
                  <c:v>1.8897465268531</c:v>
                </c:pt>
                <c:pt idx="894" formatCode="0.0000000">
                  <c:v>1.8897465268531</c:v>
                </c:pt>
                <c:pt idx="895" formatCode="0.0000000">
                  <c:v>1.8897465268531</c:v>
                </c:pt>
                <c:pt idx="896" formatCode="0.0000000">
                  <c:v>1.8897465268531</c:v>
                </c:pt>
                <c:pt idx="897" formatCode="0.0000000">
                  <c:v>1.8897465268531</c:v>
                </c:pt>
                <c:pt idx="898" formatCode="0.0000000">
                  <c:v>1.8897465268531</c:v>
                </c:pt>
                <c:pt idx="899" formatCode="0.0000000">
                  <c:v>1.8897465268531</c:v>
                </c:pt>
                <c:pt idx="900" formatCode="0.0000000">
                  <c:v>1.8897465268531</c:v>
                </c:pt>
                <c:pt idx="901" formatCode="0.0000000">
                  <c:v>1.8897465268531</c:v>
                </c:pt>
                <c:pt idx="902" formatCode="0.0000000">
                  <c:v>1.8897465268531</c:v>
                </c:pt>
                <c:pt idx="903" formatCode="0.0000000">
                  <c:v>1.8897465268531</c:v>
                </c:pt>
                <c:pt idx="904" formatCode="0.0000000">
                  <c:v>1.8897465268531</c:v>
                </c:pt>
                <c:pt idx="905" formatCode="0.0000000">
                  <c:v>1.8897465268531</c:v>
                </c:pt>
                <c:pt idx="906" formatCode="0.0000000">
                  <c:v>1.8897465268531</c:v>
                </c:pt>
                <c:pt idx="907" formatCode="0.0000000">
                  <c:v>1.8897465268531</c:v>
                </c:pt>
                <c:pt idx="908" formatCode="0.0000000">
                  <c:v>1.8897465268531</c:v>
                </c:pt>
                <c:pt idx="909" formatCode="0.0000000">
                  <c:v>1.8897465268531</c:v>
                </c:pt>
                <c:pt idx="910" formatCode="0.0000000">
                  <c:v>1.8897465268531</c:v>
                </c:pt>
                <c:pt idx="911" formatCode="0.0000000">
                  <c:v>1.8897465268531</c:v>
                </c:pt>
                <c:pt idx="912" formatCode="0.0000000">
                  <c:v>1.8897465268531</c:v>
                </c:pt>
                <c:pt idx="913" formatCode="0.0000000">
                  <c:v>1.8897465268531</c:v>
                </c:pt>
                <c:pt idx="914" formatCode="0.0000000">
                  <c:v>1.8897465268531</c:v>
                </c:pt>
                <c:pt idx="915" formatCode="0.0000000">
                  <c:v>1.8897465268531</c:v>
                </c:pt>
                <c:pt idx="916" formatCode="0.0000000">
                  <c:v>1.8897465268531</c:v>
                </c:pt>
                <c:pt idx="917" formatCode="0.0000000">
                  <c:v>1.8897465268531</c:v>
                </c:pt>
                <c:pt idx="918" formatCode="0.0000000">
                  <c:v>1.8897465268531</c:v>
                </c:pt>
                <c:pt idx="919" formatCode="0.0000000">
                  <c:v>1.8897465268531</c:v>
                </c:pt>
                <c:pt idx="920" formatCode="0.0000000">
                  <c:v>1.8897465268531</c:v>
                </c:pt>
                <c:pt idx="921" formatCode="0.0000000">
                  <c:v>1.8897465268531</c:v>
                </c:pt>
                <c:pt idx="922" formatCode="0.0000000">
                  <c:v>1.8897465268531</c:v>
                </c:pt>
                <c:pt idx="923" formatCode="0.0000000">
                  <c:v>1.8897465268531</c:v>
                </c:pt>
                <c:pt idx="924" formatCode="0.0000000">
                  <c:v>1.8897465268531</c:v>
                </c:pt>
                <c:pt idx="925" formatCode="0.0000000">
                  <c:v>1.8897465268531</c:v>
                </c:pt>
                <c:pt idx="926" formatCode="0.0000000">
                  <c:v>1.8897465268531</c:v>
                </c:pt>
                <c:pt idx="927" formatCode="0.0000000">
                  <c:v>1.8897465268531</c:v>
                </c:pt>
                <c:pt idx="928" formatCode="0.0000000">
                  <c:v>1.8897465268531</c:v>
                </c:pt>
                <c:pt idx="929" formatCode="0.0000000">
                  <c:v>1.8897465268531</c:v>
                </c:pt>
                <c:pt idx="930" formatCode="0.0000000">
                  <c:v>1.8897465268531</c:v>
                </c:pt>
                <c:pt idx="931" formatCode="0.0000000">
                  <c:v>1.8897465268531</c:v>
                </c:pt>
                <c:pt idx="932" formatCode="0.0000000">
                  <c:v>1.8897465268531</c:v>
                </c:pt>
                <c:pt idx="933" formatCode="0.0000000">
                  <c:v>1.8897465268531</c:v>
                </c:pt>
                <c:pt idx="934" formatCode="0.0000000">
                  <c:v>1.8897465268531</c:v>
                </c:pt>
                <c:pt idx="935" formatCode="0.0000000">
                  <c:v>1.8897465268531</c:v>
                </c:pt>
                <c:pt idx="936" formatCode="0.0000000">
                  <c:v>1.8897465268531</c:v>
                </c:pt>
                <c:pt idx="937" formatCode="0.0000000">
                  <c:v>1.8897465268531</c:v>
                </c:pt>
                <c:pt idx="938" formatCode="0.0000000">
                  <c:v>1.8897465268531</c:v>
                </c:pt>
                <c:pt idx="939" formatCode="0.0000000">
                  <c:v>1.98650220088973</c:v>
                </c:pt>
                <c:pt idx="940" formatCode="0.0000000">
                  <c:v>1.98650220088973</c:v>
                </c:pt>
                <c:pt idx="941" formatCode="0.0000000">
                  <c:v>1.98650220088973</c:v>
                </c:pt>
                <c:pt idx="942" formatCode="0.0000000">
                  <c:v>1.98650220088973</c:v>
                </c:pt>
                <c:pt idx="943" formatCode="0.0000000">
                  <c:v>1.98650220088973</c:v>
                </c:pt>
                <c:pt idx="944" formatCode="0.0000000">
                  <c:v>1.98650220088973</c:v>
                </c:pt>
                <c:pt idx="945" formatCode="0.0000000">
                  <c:v>1.98650220088973</c:v>
                </c:pt>
                <c:pt idx="946" formatCode="0.0000000">
                  <c:v>1.98650220088973</c:v>
                </c:pt>
                <c:pt idx="947" formatCode="0.0000000">
                  <c:v>1.98650220088973</c:v>
                </c:pt>
                <c:pt idx="948" formatCode="0.0000000">
                  <c:v>1.98650220088973</c:v>
                </c:pt>
                <c:pt idx="949" formatCode="0.0000000">
                  <c:v>1.98650220088973</c:v>
                </c:pt>
                <c:pt idx="950" formatCode="0.0000000">
                  <c:v>1.98650220088973</c:v>
                </c:pt>
                <c:pt idx="951" formatCode="0.0000000">
                  <c:v>1.98650220088973</c:v>
                </c:pt>
                <c:pt idx="952" formatCode="0.0000000">
                  <c:v>1.98650220088973</c:v>
                </c:pt>
                <c:pt idx="953" formatCode="0.0000000">
                  <c:v>1.98650220088973</c:v>
                </c:pt>
                <c:pt idx="954" formatCode="0.0000000">
                  <c:v>1.98650220088973</c:v>
                </c:pt>
                <c:pt idx="955" formatCode="0.0000000">
                  <c:v>1.98650220088973</c:v>
                </c:pt>
                <c:pt idx="956" formatCode="0.0000000">
                  <c:v>1.98650220088973</c:v>
                </c:pt>
                <c:pt idx="957" formatCode="0.0000000">
                  <c:v>1.98650220088973</c:v>
                </c:pt>
                <c:pt idx="958" formatCode="0.0000000">
                  <c:v>1.98650220088973</c:v>
                </c:pt>
                <c:pt idx="959" formatCode="0.0000000">
                  <c:v>1.98650220088973</c:v>
                </c:pt>
                <c:pt idx="960" formatCode="0.0000000">
                  <c:v>1.98650220088973</c:v>
                </c:pt>
                <c:pt idx="961" formatCode="0.0000000">
                  <c:v>1.98650220088973</c:v>
                </c:pt>
                <c:pt idx="962" formatCode="0.0000000">
                  <c:v>1.98650220088973</c:v>
                </c:pt>
                <c:pt idx="963" formatCode="0.0000000">
                  <c:v>2.0850082288285301</c:v>
                </c:pt>
                <c:pt idx="964" formatCode="0.0000000">
                  <c:v>2.0850082288285301</c:v>
                </c:pt>
                <c:pt idx="965" formatCode="0.0000000">
                  <c:v>2.0850082288285301</c:v>
                </c:pt>
                <c:pt idx="966" formatCode="0.0000000">
                  <c:v>2.0850082288285301</c:v>
                </c:pt>
                <c:pt idx="967" formatCode="0.0000000">
                  <c:v>2.0850082288285301</c:v>
                </c:pt>
                <c:pt idx="968" formatCode="0.0000000">
                  <c:v>2.0850082288285301</c:v>
                </c:pt>
                <c:pt idx="969" formatCode="0.0000000">
                  <c:v>2.0850082288285301</c:v>
                </c:pt>
                <c:pt idx="970" formatCode="0.0000000">
                  <c:v>2.0850082288285301</c:v>
                </c:pt>
                <c:pt idx="971" formatCode="0.0000000">
                  <c:v>2.0850082288285301</c:v>
                </c:pt>
                <c:pt idx="972" formatCode="0.0000000">
                  <c:v>2.0850082288285301</c:v>
                </c:pt>
                <c:pt idx="973" formatCode="0.0000000">
                  <c:v>2.0850082288285301</c:v>
                </c:pt>
                <c:pt idx="974" formatCode="0.0000000">
                  <c:v>2.0850082288285301</c:v>
                </c:pt>
                <c:pt idx="975" formatCode="0.0000000">
                  <c:v>2.0850082288285301</c:v>
                </c:pt>
                <c:pt idx="976" formatCode="0.0000000">
                  <c:v>2.0850082288285301</c:v>
                </c:pt>
                <c:pt idx="977" formatCode="0.0000000">
                  <c:v>2.0850082288285301</c:v>
                </c:pt>
                <c:pt idx="978" formatCode="0.0000000">
                  <c:v>2.0850082288285301</c:v>
                </c:pt>
                <c:pt idx="979" formatCode="0.0000000">
                  <c:v>2.0850082288285301</c:v>
                </c:pt>
                <c:pt idx="980" formatCode="0.0000000">
                  <c:v>2.0850082288285301</c:v>
                </c:pt>
                <c:pt idx="981" formatCode="0.0000000">
                  <c:v>2.0850082288285301</c:v>
                </c:pt>
                <c:pt idx="982" formatCode="0.0000000">
                  <c:v>2.0850082288285301</c:v>
                </c:pt>
                <c:pt idx="983" formatCode="0.0000000">
                  <c:v>2.0850082288285301</c:v>
                </c:pt>
                <c:pt idx="984" formatCode="0.0000000">
                  <c:v>2.0850082288285301</c:v>
                </c:pt>
                <c:pt idx="985" formatCode="0.0000000">
                  <c:v>2.0850082288285301</c:v>
                </c:pt>
                <c:pt idx="986" formatCode="0.0000000">
                  <c:v>2.0850082288285301</c:v>
                </c:pt>
                <c:pt idx="987" formatCode="0.0000000">
                  <c:v>2.0850082288285301</c:v>
                </c:pt>
                <c:pt idx="988" formatCode="0.0000000">
                  <c:v>2.0850082288285301</c:v>
                </c:pt>
                <c:pt idx="989" formatCode="0.0000000">
                  <c:v>2.0850082288285301</c:v>
                </c:pt>
                <c:pt idx="990" formatCode="0.0000000">
                  <c:v>2.0850082288285301</c:v>
                </c:pt>
                <c:pt idx="991" formatCode="0.0000000">
                  <c:v>2.0850082288285301</c:v>
                </c:pt>
                <c:pt idx="992" formatCode="0.0000000">
                  <c:v>2.0850082288285301</c:v>
                </c:pt>
                <c:pt idx="993" formatCode="0.0000000">
                  <c:v>2.0850082288285301</c:v>
                </c:pt>
                <c:pt idx="994" formatCode="0.0000000">
                  <c:v>2.0850082288285301</c:v>
                </c:pt>
                <c:pt idx="995" formatCode="0.0000000">
                  <c:v>2.0850082288285301</c:v>
                </c:pt>
                <c:pt idx="996" formatCode="0.0000000">
                  <c:v>2.0850082288285301</c:v>
                </c:pt>
                <c:pt idx="997" formatCode="0.0000000">
                  <c:v>2.0850082288285301</c:v>
                </c:pt>
                <c:pt idx="998" formatCode="0.0000000">
                  <c:v>2.0850082288285301</c:v>
                </c:pt>
                <c:pt idx="999" formatCode="0.0000000">
                  <c:v>2.0850082288285301</c:v>
                </c:pt>
                <c:pt idx="1000" formatCode="0.0000000">
                  <c:v>2.0850082288285301</c:v>
                </c:pt>
                <c:pt idx="1001" formatCode="0.0000000">
                  <c:v>2.0850082288285301</c:v>
                </c:pt>
                <c:pt idx="1002" formatCode="0.0000000">
                  <c:v>2.0850082288285301</c:v>
                </c:pt>
                <c:pt idx="1003" formatCode="0.0000000">
                  <c:v>2.0850082288285301</c:v>
                </c:pt>
                <c:pt idx="1004" formatCode="0.0000000">
                  <c:v>2.0850082288285301</c:v>
                </c:pt>
                <c:pt idx="1005" formatCode="0.0000000">
                  <c:v>2.0850082288285301</c:v>
                </c:pt>
                <c:pt idx="1006" formatCode="0.0000000">
                  <c:v>2.0850082288285301</c:v>
                </c:pt>
                <c:pt idx="1007" formatCode="0.0000000">
                  <c:v>2.0850082288285301</c:v>
                </c:pt>
                <c:pt idx="1008" formatCode="0.0000000">
                  <c:v>2.0850082288285301</c:v>
                </c:pt>
                <c:pt idx="1009" formatCode="0.0000000">
                  <c:v>2.0850082288285301</c:v>
                </c:pt>
                <c:pt idx="1010" formatCode="0.0000000">
                  <c:v>2.0850082288285301</c:v>
                </c:pt>
                <c:pt idx="1011" formatCode="0.0000000">
                  <c:v>2.0850082288285301</c:v>
                </c:pt>
                <c:pt idx="1012" formatCode="0.0000000">
                  <c:v>2.0850082288285301</c:v>
                </c:pt>
                <c:pt idx="1013" formatCode="0.0000000">
                  <c:v>2.0850082288285301</c:v>
                </c:pt>
                <c:pt idx="1014" formatCode="0.0000000">
                  <c:v>2.0850082288285301</c:v>
                </c:pt>
                <c:pt idx="1015" formatCode="0.0000000">
                  <c:v>2.0850082288285301</c:v>
                </c:pt>
                <c:pt idx="1016" formatCode="0.0000000">
                  <c:v>2.0850082288285301</c:v>
                </c:pt>
                <c:pt idx="1017" formatCode="0.0000000">
                  <c:v>2.0850082288285301</c:v>
                </c:pt>
                <c:pt idx="1018" formatCode="0.0000000">
                  <c:v>2.0850082288285301</c:v>
                </c:pt>
                <c:pt idx="1019" formatCode="0.0000000">
                  <c:v>2.0850082288285301</c:v>
                </c:pt>
                <c:pt idx="1020" formatCode="0.0000000">
                  <c:v>2.0850082288285301</c:v>
                </c:pt>
                <c:pt idx="1021" formatCode="0.0000000">
                  <c:v>2.0850082288285301</c:v>
                </c:pt>
                <c:pt idx="1022" formatCode="0.0000000">
                  <c:v>2.0850082288285301</c:v>
                </c:pt>
                <c:pt idx="1023" formatCode="0.0000000">
                  <c:v>2.0850082288285301</c:v>
                </c:pt>
                <c:pt idx="1024" formatCode="0.0000000">
                  <c:v>2.0850082288285301</c:v>
                </c:pt>
                <c:pt idx="1025" formatCode="0.0000000">
                  <c:v>2.0850082288285301</c:v>
                </c:pt>
                <c:pt idx="1026" formatCode="0.0000000">
                  <c:v>2.0850082288285301</c:v>
                </c:pt>
                <c:pt idx="1027" formatCode="0.0000000">
                  <c:v>2.0850082288285301</c:v>
                </c:pt>
                <c:pt idx="1028" formatCode="0.0000000">
                  <c:v>2.0850082288285301</c:v>
                </c:pt>
                <c:pt idx="1029" formatCode="0.0000000">
                  <c:v>2.0850082288285301</c:v>
                </c:pt>
                <c:pt idx="1030" formatCode="0.0000000">
                  <c:v>2.0850082288285301</c:v>
                </c:pt>
                <c:pt idx="1031" formatCode="0.0000000">
                  <c:v>2.0850082288285301</c:v>
                </c:pt>
                <c:pt idx="1032" formatCode="0.0000000">
                  <c:v>2.0850082288285301</c:v>
                </c:pt>
                <c:pt idx="1033" formatCode="0.0000000">
                  <c:v>2.0850082288285301</c:v>
                </c:pt>
                <c:pt idx="1034" formatCode="0.0000000">
                  <c:v>2.0850082288285301</c:v>
                </c:pt>
                <c:pt idx="1035" formatCode="0.0000000">
                  <c:v>2.0850082288285301</c:v>
                </c:pt>
                <c:pt idx="1036" formatCode="0.0000000">
                  <c:v>2.0850082288285301</c:v>
                </c:pt>
                <c:pt idx="1037" formatCode="0.0000000">
                  <c:v>2.0850082288285301</c:v>
                </c:pt>
                <c:pt idx="1038" formatCode="0.0000000">
                  <c:v>2.0850082288285301</c:v>
                </c:pt>
                <c:pt idx="1039" formatCode="0.0000000">
                  <c:v>2.0850082288285301</c:v>
                </c:pt>
                <c:pt idx="1040" formatCode="0.0000000">
                  <c:v>2.0850082288285301</c:v>
                </c:pt>
                <c:pt idx="1041" formatCode="0.0000000">
                  <c:v>2.0850082288285301</c:v>
                </c:pt>
                <c:pt idx="1042" formatCode="0.0000000">
                  <c:v>2.0850082288285301</c:v>
                </c:pt>
                <c:pt idx="1043" formatCode="0.0000000">
                  <c:v>2.0850082288285301</c:v>
                </c:pt>
                <c:pt idx="1044" formatCode="0.0000000">
                  <c:v>2.0850082288285301</c:v>
                </c:pt>
                <c:pt idx="1045" formatCode="0.0000000">
                  <c:v>2.0850082288285301</c:v>
                </c:pt>
                <c:pt idx="1046" formatCode="0.0000000">
                  <c:v>2.0850082288285301</c:v>
                </c:pt>
                <c:pt idx="1047" formatCode="0.0000000">
                  <c:v>2.0850082288285301</c:v>
                </c:pt>
                <c:pt idx="1048" formatCode="0.0000000">
                  <c:v>2.0850082288285301</c:v>
                </c:pt>
                <c:pt idx="1049" formatCode="0.0000000">
                  <c:v>2.0850082288285301</c:v>
                </c:pt>
                <c:pt idx="1050" formatCode="0.0000000">
                  <c:v>2.0850082288285301</c:v>
                </c:pt>
                <c:pt idx="1051" formatCode="0.0000000">
                  <c:v>2.0850082288285301</c:v>
                </c:pt>
                <c:pt idx="1052" formatCode="0.0000000">
                  <c:v>2.0850082288285301</c:v>
                </c:pt>
                <c:pt idx="1053" formatCode="0.0000000">
                  <c:v>2.0850082288285301</c:v>
                </c:pt>
                <c:pt idx="1054" formatCode="0.0000000">
                  <c:v>2.0850082288285301</c:v>
                </c:pt>
                <c:pt idx="1055" formatCode="0.0000000">
                  <c:v>2.0850082288285301</c:v>
                </c:pt>
                <c:pt idx="1056" formatCode="0.0000000">
                  <c:v>2.0850082288285301</c:v>
                </c:pt>
                <c:pt idx="1057" formatCode="0.0000000">
                  <c:v>2.0850082288285301</c:v>
                </c:pt>
                <c:pt idx="1058" formatCode="0.0000000">
                  <c:v>2.0850082288285301</c:v>
                </c:pt>
                <c:pt idx="1059" formatCode="0.0000000">
                  <c:v>2.0850082288285301</c:v>
                </c:pt>
                <c:pt idx="1060" formatCode="0.0000000">
                  <c:v>2.0850082288285301</c:v>
                </c:pt>
                <c:pt idx="1061" formatCode="0.0000000">
                  <c:v>2.0850082288285301</c:v>
                </c:pt>
                <c:pt idx="1062" formatCode="0.0000000">
                  <c:v>2.0850082288285301</c:v>
                </c:pt>
                <c:pt idx="1063" formatCode="0.0000000">
                  <c:v>2.0850082288285301</c:v>
                </c:pt>
                <c:pt idx="1064" formatCode="0.0000000">
                  <c:v>2.0850082288285301</c:v>
                </c:pt>
                <c:pt idx="1065" formatCode="0.0000000">
                  <c:v>2.0850082288285301</c:v>
                </c:pt>
                <c:pt idx="1066" formatCode="0.0000000">
                  <c:v>2.0850082288285301</c:v>
                </c:pt>
                <c:pt idx="1067" formatCode="0.0000000">
                  <c:v>2.0850082288285301</c:v>
                </c:pt>
                <c:pt idx="1068" formatCode="0.0000000">
                  <c:v>2.0850082288285301</c:v>
                </c:pt>
                <c:pt idx="1069" formatCode="0.0000000">
                  <c:v>2.0850082288285301</c:v>
                </c:pt>
                <c:pt idx="1070" formatCode="0.0000000">
                  <c:v>2.0850082288285301</c:v>
                </c:pt>
                <c:pt idx="1071" formatCode="0.0000000">
                  <c:v>2.0850082288285301</c:v>
                </c:pt>
                <c:pt idx="1072" formatCode="0.0000000">
                  <c:v>2.0850082288285301</c:v>
                </c:pt>
                <c:pt idx="1073" formatCode="0.0000000">
                  <c:v>2.0850082288285301</c:v>
                </c:pt>
                <c:pt idx="1074" formatCode="0.0000000">
                  <c:v>2.0850082288285301</c:v>
                </c:pt>
                <c:pt idx="1075" formatCode="0.0000000">
                  <c:v>2.0850082288285301</c:v>
                </c:pt>
                <c:pt idx="1076" formatCode="0.0000000">
                  <c:v>2.0850082288285301</c:v>
                </c:pt>
                <c:pt idx="1077" formatCode="0.0000000">
                  <c:v>2.0850082288285301</c:v>
                </c:pt>
                <c:pt idx="1078" formatCode="0.0000000">
                  <c:v>2.0850082288285301</c:v>
                </c:pt>
                <c:pt idx="1079" formatCode="0.0000000">
                  <c:v>2.0850082288285301</c:v>
                </c:pt>
                <c:pt idx="1080" formatCode="0.0000000">
                  <c:v>2.0850082288285301</c:v>
                </c:pt>
                <c:pt idx="1081" formatCode="0.0000000">
                  <c:v>2.0850082288285301</c:v>
                </c:pt>
                <c:pt idx="1082" formatCode="0.0000000">
                  <c:v>2.0850082288285301</c:v>
                </c:pt>
                <c:pt idx="1083" formatCode="0.0000000">
                  <c:v>2.0850082288285301</c:v>
                </c:pt>
                <c:pt idx="1084" formatCode="0.0000000">
                  <c:v>2.0850082288285301</c:v>
                </c:pt>
                <c:pt idx="1085" formatCode="0.0000000">
                  <c:v>2.0850082288285301</c:v>
                </c:pt>
                <c:pt idx="1086" formatCode="0.0000000">
                  <c:v>2.0850082288285301</c:v>
                </c:pt>
                <c:pt idx="1087" formatCode="0.0000000">
                  <c:v>2.0850082288285301</c:v>
                </c:pt>
                <c:pt idx="1088" formatCode="0.0000000">
                  <c:v>2.0850082288285301</c:v>
                </c:pt>
                <c:pt idx="1089" formatCode="0.0000000">
                  <c:v>2.0850082288285301</c:v>
                </c:pt>
                <c:pt idx="1090" formatCode="0.0000000">
                  <c:v>2.0850082288285301</c:v>
                </c:pt>
                <c:pt idx="1091" formatCode="0.0000000">
                  <c:v>2.0850082288285301</c:v>
                </c:pt>
                <c:pt idx="1092" formatCode="0.0000000">
                  <c:v>2.0850082288285301</c:v>
                </c:pt>
                <c:pt idx="1093" formatCode="0.0000000">
                  <c:v>2.0850082288285301</c:v>
                </c:pt>
                <c:pt idx="1094" formatCode="0.0000000">
                  <c:v>2.0850082288285301</c:v>
                </c:pt>
                <c:pt idx="1095" formatCode="0.0000000">
                  <c:v>2.0850082288285301</c:v>
                </c:pt>
                <c:pt idx="1096" formatCode="0.0000000">
                  <c:v>2.0850082288285301</c:v>
                </c:pt>
                <c:pt idx="1097" formatCode="0.0000000">
                  <c:v>2.0850082288285301</c:v>
                </c:pt>
                <c:pt idx="1098" formatCode="0.0000000">
                  <c:v>2.0850082288285301</c:v>
                </c:pt>
                <c:pt idx="1099" formatCode="0.0000000">
                  <c:v>2.1946554760526999</c:v>
                </c:pt>
                <c:pt idx="1100" formatCode="0.0000000">
                  <c:v>2.1946554760526999</c:v>
                </c:pt>
                <c:pt idx="1101" formatCode="0.0000000">
                  <c:v>2.1946554760526999</c:v>
                </c:pt>
                <c:pt idx="1102" formatCode="0.0000000">
                  <c:v>2.1946554760526999</c:v>
                </c:pt>
                <c:pt idx="1103" formatCode="0.0000000">
                  <c:v>2.1946554760526999</c:v>
                </c:pt>
                <c:pt idx="1104" formatCode="0.0000000">
                  <c:v>2.1946554760526999</c:v>
                </c:pt>
                <c:pt idx="1105" formatCode="0.0000000">
                  <c:v>2.1946554760526999</c:v>
                </c:pt>
                <c:pt idx="1106" formatCode="0.0000000">
                  <c:v>2.1946554760526999</c:v>
                </c:pt>
                <c:pt idx="1107" formatCode="0.0000000">
                  <c:v>2.1946554760526999</c:v>
                </c:pt>
                <c:pt idx="1108" formatCode="0.0000000">
                  <c:v>2.1946554760526999</c:v>
                </c:pt>
                <c:pt idx="1109" formatCode="0.0000000">
                  <c:v>2.1946554760526999</c:v>
                </c:pt>
                <c:pt idx="1110" formatCode="0.0000000">
                  <c:v>2.1946554760526999</c:v>
                </c:pt>
                <c:pt idx="1111" formatCode="0.0000000">
                  <c:v>2.1946554760526999</c:v>
                </c:pt>
                <c:pt idx="1112" formatCode="0.0000000">
                  <c:v>2.1946554760526999</c:v>
                </c:pt>
                <c:pt idx="1113" formatCode="0.0000000">
                  <c:v>2.1946554760526999</c:v>
                </c:pt>
                <c:pt idx="1114" formatCode="0.0000000">
                  <c:v>2.1946554760526999</c:v>
                </c:pt>
                <c:pt idx="1115" formatCode="0.0000000">
                  <c:v>2.1946554760526999</c:v>
                </c:pt>
                <c:pt idx="1116" formatCode="0.0000000">
                  <c:v>2.1946554760526999</c:v>
                </c:pt>
                <c:pt idx="1117" formatCode="0.0000000">
                  <c:v>2.1946554760526999</c:v>
                </c:pt>
                <c:pt idx="1118" formatCode="0.0000000">
                  <c:v>2.1946554760526999</c:v>
                </c:pt>
                <c:pt idx="1119" formatCode="0.0000000">
                  <c:v>2.1946554760526999</c:v>
                </c:pt>
                <c:pt idx="1120" formatCode="0.0000000">
                  <c:v>2.1946554760526999</c:v>
                </c:pt>
                <c:pt idx="1121" formatCode="0.0000000">
                  <c:v>2.1946554760526999</c:v>
                </c:pt>
                <c:pt idx="1122" formatCode="0.0000000">
                  <c:v>2.1946554760526999</c:v>
                </c:pt>
                <c:pt idx="1123" formatCode="0.0000000">
                  <c:v>2.1946554760526999</c:v>
                </c:pt>
                <c:pt idx="1124" formatCode="0.0000000">
                  <c:v>2.1946554760526999</c:v>
                </c:pt>
                <c:pt idx="1125" formatCode="0.0000000">
                  <c:v>2.1946554760526999</c:v>
                </c:pt>
                <c:pt idx="1126" formatCode="0.0000000">
                  <c:v>2.1946554760526999</c:v>
                </c:pt>
                <c:pt idx="1127" formatCode="0.0000000">
                  <c:v>2.1946554760526999</c:v>
                </c:pt>
                <c:pt idx="1128" formatCode="0.0000000">
                  <c:v>2.1946554760526999</c:v>
                </c:pt>
                <c:pt idx="1129" formatCode="0.0000000">
                  <c:v>2.1946554760526999</c:v>
                </c:pt>
                <c:pt idx="1130" formatCode="0.0000000">
                  <c:v>2.1946554760526999</c:v>
                </c:pt>
                <c:pt idx="1131" formatCode="0.0000000">
                  <c:v>2.1946554760526999</c:v>
                </c:pt>
                <c:pt idx="1132" formatCode="0.0000000">
                  <c:v>2.1946554760526999</c:v>
                </c:pt>
                <c:pt idx="1133" formatCode="0.0000000">
                  <c:v>2.1946554760526999</c:v>
                </c:pt>
                <c:pt idx="1134" formatCode="0.0000000">
                  <c:v>2.1946554760526999</c:v>
                </c:pt>
                <c:pt idx="1135" formatCode="0.0000000">
                  <c:v>2.1946554760526999</c:v>
                </c:pt>
                <c:pt idx="1136" formatCode="0.0000000">
                  <c:v>2.1946554760526999</c:v>
                </c:pt>
                <c:pt idx="1137" formatCode="0.0000000">
                  <c:v>2.1946554760526999</c:v>
                </c:pt>
                <c:pt idx="1138" formatCode="0.0000000">
                  <c:v>2.1946554760526999</c:v>
                </c:pt>
                <c:pt idx="1139" formatCode="0.0000000">
                  <c:v>2.1946554760526999</c:v>
                </c:pt>
                <c:pt idx="1140" formatCode="0.0000000">
                  <c:v>2.1946554760526999</c:v>
                </c:pt>
                <c:pt idx="1141" formatCode="0.0000000">
                  <c:v>2.1946554760526999</c:v>
                </c:pt>
                <c:pt idx="1142" formatCode="0.0000000">
                  <c:v>2.1946554760526999</c:v>
                </c:pt>
                <c:pt idx="1143" formatCode="0.0000000">
                  <c:v>2.1946554760526999</c:v>
                </c:pt>
                <c:pt idx="1144" formatCode="0.0000000">
                  <c:v>2.1946554760526999</c:v>
                </c:pt>
                <c:pt idx="1145" formatCode="0.0000000">
                  <c:v>2.1946554760526999</c:v>
                </c:pt>
                <c:pt idx="1146" formatCode="0.0000000">
                  <c:v>2.1946554760526999</c:v>
                </c:pt>
                <c:pt idx="1147" formatCode="0.0000000">
                  <c:v>2.1946554760526999</c:v>
                </c:pt>
                <c:pt idx="1148" formatCode="0.0000000">
                  <c:v>2.1946554760526999</c:v>
                </c:pt>
                <c:pt idx="1149" formatCode="0.0000000">
                  <c:v>2.1946554760526999</c:v>
                </c:pt>
                <c:pt idx="1150" formatCode="0.0000000">
                  <c:v>2.1946554760526999</c:v>
                </c:pt>
                <c:pt idx="1151" formatCode="0.0000000">
                  <c:v>2.1946554760526999</c:v>
                </c:pt>
                <c:pt idx="1152" formatCode="0.0000000">
                  <c:v>2.1946554760526999</c:v>
                </c:pt>
                <c:pt idx="1153" formatCode="0.0000000">
                  <c:v>2.1946554760526999</c:v>
                </c:pt>
                <c:pt idx="1154" formatCode="0.0000000">
                  <c:v>2.1946554760526999</c:v>
                </c:pt>
                <c:pt idx="1155" formatCode="0.0000000">
                  <c:v>2.1946554760526999</c:v>
                </c:pt>
                <c:pt idx="1156" formatCode="0.0000000">
                  <c:v>2.1946554760526999</c:v>
                </c:pt>
                <c:pt idx="1157" formatCode="0.0000000">
                  <c:v>2.1946554760526999</c:v>
                </c:pt>
                <c:pt idx="1158" formatCode="0.0000000">
                  <c:v>2.1946554760526999</c:v>
                </c:pt>
                <c:pt idx="1159" formatCode="0.0000000">
                  <c:v>2.1946554760526999</c:v>
                </c:pt>
                <c:pt idx="1160" formatCode="0.0000000">
                  <c:v>2.1946554760526999</c:v>
                </c:pt>
                <c:pt idx="1161" formatCode="0.0000000">
                  <c:v>2.1946554760526999</c:v>
                </c:pt>
                <c:pt idx="1162" formatCode="0.0000000">
                  <c:v>2.1946554760526999</c:v>
                </c:pt>
                <c:pt idx="1163" formatCode="0.0000000">
                  <c:v>2.1946554760526999</c:v>
                </c:pt>
                <c:pt idx="1164" formatCode="0.0000000">
                  <c:v>2.1946554760526999</c:v>
                </c:pt>
                <c:pt idx="1165" formatCode="0.0000000">
                  <c:v>2.1946554760526999</c:v>
                </c:pt>
                <c:pt idx="1166" formatCode="0.0000000">
                  <c:v>2.1946554760526999</c:v>
                </c:pt>
                <c:pt idx="1167" formatCode="0.0000000">
                  <c:v>2.1946554760526999</c:v>
                </c:pt>
                <c:pt idx="1168" formatCode="0.0000000">
                  <c:v>2.1946554760526999</c:v>
                </c:pt>
                <c:pt idx="1169" formatCode="0.0000000">
                  <c:v>2.1946554760526999</c:v>
                </c:pt>
                <c:pt idx="1170" formatCode="0.0000000">
                  <c:v>2.1946554760526999</c:v>
                </c:pt>
                <c:pt idx="1171" formatCode="0.0000000">
                  <c:v>2.1946554760526999</c:v>
                </c:pt>
                <c:pt idx="1172" formatCode="0.0000000">
                  <c:v>2.1946554760526999</c:v>
                </c:pt>
                <c:pt idx="1173" formatCode="0.0000000">
                  <c:v>2.1946554760526999</c:v>
                </c:pt>
                <c:pt idx="1174" formatCode="0.0000000">
                  <c:v>2.1946554760526999</c:v>
                </c:pt>
                <c:pt idx="1175" formatCode="0.0000000">
                  <c:v>2.1946554760526999</c:v>
                </c:pt>
                <c:pt idx="1176" formatCode="0.0000000">
                  <c:v>2.1946554760526999</c:v>
                </c:pt>
                <c:pt idx="1177" formatCode="0.0000000">
                  <c:v>2.1946554760526999</c:v>
                </c:pt>
                <c:pt idx="1178" formatCode="0.0000000">
                  <c:v>2.1946554760526999</c:v>
                </c:pt>
                <c:pt idx="1179" formatCode="0.0000000">
                  <c:v>2.1946554760526999</c:v>
                </c:pt>
                <c:pt idx="1180" formatCode="0.0000000">
                  <c:v>2.1946554760526999</c:v>
                </c:pt>
                <c:pt idx="1181" formatCode="0.0000000">
                  <c:v>2.1946554760526999</c:v>
                </c:pt>
                <c:pt idx="1182" formatCode="0.0000000">
                  <c:v>2.1946554760526999</c:v>
                </c:pt>
                <c:pt idx="1183" formatCode="0.0000000">
                  <c:v>2.1946554760526999</c:v>
                </c:pt>
                <c:pt idx="1184" formatCode="0.0000000">
                  <c:v>2.1946554760526999</c:v>
                </c:pt>
                <c:pt idx="1185" formatCode="0.0000000">
                  <c:v>2.1946554760526999</c:v>
                </c:pt>
                <c:pt idx="1186" formatCode="0.0000000">
                  <c:v>2.1946554760526999</c:v>
                </c:pt>
                <c:pt idx="1187" formatCode="0.0000000">
                  <c:v>2.1946554760526999</c:v>
                </c:pt>
                <c:pt idx="1188" formatCode="0.0000000">
                  <c:v>2.1946554760526999</c:v>
                </c:pt>
                <c:pt idx="1189" formatCode="0.0000000">
                  <c:v>2.1946554760526999</c:v>
                </c:pt>
                <c:pt idx="1190" formatCode="0.0000000">
                  <c:v>2.1946554760526999</c:v>
                </c:pt>
                <c:pt idx="1191" formatCode="0.0000000">
                  <c:v>2.1946554760526999</c:v>
                </c:pt>
                <c:pt idx="1192" formatCode="0.0000000">
                  <c:v>2.1946554760526999</c:v>
                </c:pt>
                <c:pt idx="1193" formatCode="0.0000000">
                  <c:v>2.1946554760526999</c:v>
                </c:pt>
                <c:pt idx="1194" formatCode="0.0000000">
                  <c:v>2.1946554760526999</c:v>
                </c:pt>
                <c:pt idx="1195" formatCode="0.0000000">
                  <c:v>2.1946554760526999</c:v>
                </c:pt>
                <c:pt idx="1196" formatCode="0.0000000">
                  <c:v>2.1946554760526999</c:v>
                </c:pt>
                <c:pt idx="1197" formatCode="0.0000000">
                  <c:v>2.1946554760526999</c:v>
                </c:pt>
                <c:pt idx="1198" formatCode="0.0000000">
                  <c:v>2.1946554760526999</c:v>
                </c:pt>
                <c:pt idx="1199" formatCode="0.0000000">
                  <c:v>2.1946554760526999</c:v>
                </c:pt>
                <c:pt idx="1200" formatCode="0.0000000">
                  <c:v>2.1946554760526999</c:v>
                </c:pt>
                <c:pt idx="1201" formatCode="0.0000000">
                  <c:v>2.1946554760526999</c:v>
                </c:pt>
                <c:pt idx="1202" formatCode="0.0000000">
                  <c:v>2.1946554760526999</c:v>
                </c:pt>
                <c:pt idx="1203" formatCode="0.0000000">
                  <c:v>2.1946554760526999</c:v>
                </c:pt>
                <c:pt idx="1204" formatCode="0.0000000">
                  <c:v>2.1946554760526999</c:v>
                </c:pt>
                <c:pt idx="1205" formatCode="0.0000000">
                  <c:v>2.1946554760526999</c:v>
                </c:pt>
                <c:pt idx="1206" formatCode="0.0000000">
                  <c:v>2.1946554760526999</c:v>
                </c:pt>
                <c:pt idx="1207" formatCode="0.0000000">
                  <c:v>2.1946554760526999</c:v>
                </c:pt>
                <c:pt idx="1208" formatCode="0.0000000">
                  <c:v>2.1946554760526999</c:v>
                </c:pt>
                <c:pt idx="1209" formatCode="0.0000000">
                  <c:v>2.1946554760526999</c:v>
                </c:pt>
                <c:pt idx="1210" formatCode="0.0000000">
                  <c:v>2.1946554760526999</c:v>
                </c:pt>
                <c:pt idx="1211" formatCode="0.0000000">
                  <c:v>2.1946554760526999</c:v>
                </c:pt>
                <c:pt idx="1212" formatCode="0.0000000">
                  <c:v>2.1946554760526999</c:v>
                </c:pt>
                <c:pt idx="1213" formatCode="0.0000000">
                  <c:v>2.1946554760526999</c:v>
                </c:pt>
                <c:pt idx="1214" formatCode="0.0000000">
                  <c:v>2.1946554760526999</c:v>
                </c:pt>
                <c:pt idx="1215" formatCode="0.0000000">
                  <c:v>2.1946554760526999</c:v>
                </c:pt>
                <c:pt idx="1216" formatCode="0.0000000">
                  <c:v>2.1946554760526999</c:v>
                </c:pt>
                <c:pt idx="1217" formatCode="0.0000000">
                  <c:v>2.1946554760526999</c:v>
                </c:pt>
                <c:pt idx="1218" formatCode="0.0000000">
                  <c:v>2.1946554760526999</c:v>
                </c:pt>
                <c:pt idx="1219" formatCode="0.0000000">
                  <c:v>2.1946554760526999</c:v>
                </c:pt>
                <c:pt idx="1220" formatCode="0.0000000">
                  <c:v>2.1946554760526999</c:v>
                </c:pt>
                <c:pt idx="1221" formatCode="0.0000000">
                  <c:v>2.1946554760526999</c:v>
                </c:pt>
                <c:pt idx="1222" formatCode="0.0000000">
                  <c:v>2.1946554760526999</c:v>
                </c:pt>
                <c:pt idx="1223" formatCode="0.0000000">
                  <c:v>2.1946554760526999</c:v>
                </c:pt>
                <c:pt idx="1224" formatCode="0.0000000">
                  <c:v>2.1946554760526999</c:v>
                </c:pt>
                <c:pt idx="1225" formatCode="0.0000000">
                  <c:v>2.1946554760526999</c:v>
                </c:pt>
                <c:pt idx="1226" formatCode="0.0000000">
                  <c:v>2.1946554760526999</c:v>
                </c:pt>
                <c:pt idx="1227" formatCode="0.0000000">
                  <c:v>2.1946554760526999</c:v>
                </c:pt>
                <c:pt idx="1228" formatCode="0.0000000">
                  <c:v>2.1946554760526999</c:v>
                </c:pt>
                <c:pt idx="1229" formatCode="0.0000000">
                  <c:v>2.1946554760526999</c:v>
                </c:pt>
                <c:pt idx="1230" formatCode="0.0000000">
                  <c:v>2.1946554760526999</c:v>
                </c:pt>
                <c:pt idx="1231" formatCode="0.0000000">
                  <c:v>2.1946554760526999</c:v>
                </c:pt>
                <c:pt idx="1232" formatCode="0.0000000">
                  <c:v>2.1946554760526999</c:v>
                </c:pt>
                <c:pt idx="1233" formatCode="0.0000000">
                  <c:v>2.1946554760526999</c:v>
                </c:pt>
                <c:pt idx="1234" formatCode="0.0000000">
                  <c:v>2.1946554760526999</c:v>
                </c:pt>
                <c:pt idx="1235" formatCode="0.0000000">
                  <c:v>2.1946554760526999</c:v>
                </c:pt>
                <c:pt idx="1236" formatCode="0.0000000">
                  <c:v>2.1946554760526999</c:v>
                </c:pt>
                <c:pt idx="1237" formatCode="0.0000000">
                  <c:v>2.1946554760526999</c:v>
                </c:pt>
                <c:pt idx="1238" formatCode="0.0000000">
                  <c:v>2.1946554760526999</c:v>
                </c:pt>
                <c:pt idx="1239" formatCode="0.0000000">
                  <c:v>2.1946554760526999</c:v>
                </c:pt>
                <c:pt idx="1240" formatCode="0.0000000">
                  <c:v>2.1946554760526999</c:v>
                </c:pt>
                <c:pt idx="1241" formatCode="0.0000000">
                  <c:v>2.1946554760526999</c:v>
                </c:pt>
                <c:pt idx="1242" formatCode="0.0000000">
                  <c:v>2.1946554760526999</c:v>
                </c:pt>
                <c:pt idx="1243" formatCode="0.0000000">
                  <c:v>2.1946554760526999</c:v>
                </c:pt>
                <c:pt idx="1244" formatCode="0.0000000">
                  <c:v>2.1946554760526999</c:v>
                </c:pt>
                <c:pt idx="1245" formatCode="0.0000000">
                  <c:v>2.1946554760526999</c:v>
                </c:pt>
                <c:pt idx="1246" formatCode="0.0000000">
                  <c:v>2.1946554760526999</c:v>
                </c:pt>
                <c:pt idx="1247" formatCode="0.0000000">
                  <c:v>2.1946554760526999</c:v>
                </c:pt>
                <c:pt idx="1248" formatCode="0.0000000">
                  <c:v>2.1946554760526999</c:v>
                </c:pt>
                <c:pt idx="1249" formatCode="0.0000000">
                  <c:v>2.1946554760526999</c:v>
                </c:pt>
                <c:pt idx="1250" formatCode="0.0000000">
                  <c:v>2.1946554760526999</c:v>
                </c:pt>
                <c:pt idx="1251" formatCode="0.0000000">
                  <c:v>2.1946554760526999</c:v>
                </c:pt>
                <c:pt idx="1252" formatCode="0.0000000">
                  <c:v>2.1946554760526999</c:v>
                </c:pt>
                <c:pt idx="1253" formatCode="0.0000000">
                  <c:v>2.1946554760526999</c:v>
                </c:pt>
                <c:pt idx="1254" formatCode="0.0000000">
                  <c:v>2.1946554760526999</c:v>
                </c:pt>
                <c:pt idx="1255" formatCode="0.0000000">
                  <c:v>2.1946554760526999</c:v>
                </c:pt>
                <c:pt idx="1256" formatCode="0.0000000">
                  <c:v>2.1946554760526999</c:v>
                </c:pt>
                <c:pt idx="1257" formatCode="0.0000000">
                  <c:v>2.1946554760526999</c:v>
                </c:pt>
                <c:pt idx="1258" formatCode="0.0000000">
                  <c:v>2.1946554760526999</c:v>
                </c:pt>
                <c:pt idx="1259" formatCode="0.0000000">
                  <c:v>2.1946554760526999</c:v>
                </c:pt>
                <c:pt idx="1260" formatCode="0.0000000">
                  <c:v>2.1946554760526999</c:v>
                </c:pt>
                <c:pt idx="1261" formatCode="0.0000000">
                  <c:v>2.1946554760526999</c:v>
                </c:pt>
                <c:pt idx="1262" formatCode="0.0000000">
                  <c:v>2.1946554760526999</c:v>
                </c:pt>
                <c:pt idx="1263" formatCode="0.0000000">
                  <c:v>2.1946554760526999</c:v>
                </c:pt>
                <c:pt idx="1264" formatCode="0.0000000">
                  <c:v>2.1946554760526999</c:v>
                </c:pt>
                <c:pt idx="1265" formatCode="0.0000000">
                  <c:v>2.1946554760526999</c:v>
                </c:pt>
                <c:pt idx="1266" formatCode="0.0000000">
                  <c:v>2.1946554760526999</c:v>
                </c:pt>
                <c:pt idx="1267" formatCode="0.0000000">
                  <c:v>2.1946554760526999</c:v>
                </c:pt>
                <c:pt idx="1268" formatCode="0.0000000">
                  <c:v>2.1946554760526999</c:v>
                </c:pt>
                <c:pt idx="1269" formatCode="0.0000000">
                  <c:v>2.1946554760526999</c:v>
                </c:pt>
                <c:pt idx="1270" formatCode="0.0000000">
                  <c:v>2.1946554760526999</c:v>
                </c:pt>
                <c:pt idx="1271" formatCode="0.0000000">
                  <c:v>2.1946554760526999</c:v>
                </c:pt>
                <c:pt idx="1272" formatCode="0.0000000">
                  <c:v>2.1946554760526999</c:v>
                </c:pt>
                <c:pt idx="1273" formatCode="0.0000000">
                  <c:v>2.1946554760526999</c:v>
                </c:pt>
                <c:pt idx="1274" formatCode="0.0000000">
                  <c:v>2.1946554760526999</c:v>
                </c:pt>
                <c:pt idx="1275" formatCode="0.0000000">
                  <c:v>2.1946554760526999</c:v>
                </c:pt>
                <c:pt idx="1276" formatCode="0.0000000">
                  <c:v>2.1946554760526999</c:v>
                </c:pt>
                <c:pt idx="1277" formatCode="0.0000000">
                  <c:v>2.1946554760526999</c:v>
                </c:pt>
                <c:pt idx="1278" formatCode="0.0000000">
                  <c:v>2.1946554760526999</c:v>
                </c:pt>
                <c:pt idx="1279" formatCode="0.0000000">
                  <c:v>2.1946554760526999</c:v>
                </c:pt>
                <c:pt idx="1280" formatCode="0.0000000">
                  <c:v>2.1946554760526999</c:v>
                </c:pt>
                <c:pt idx="1281" formatCode="0.0000000">
                  <c:v>2.1946554760526999</c:v>
                </c:pt>
                <c:pt idx="1282" formatCode="0.0000000">
                  <c:v>2.1946554760526999</c:v>
                </c:pt>
                <c:pt idx="1283" formatCode="0.0000000">
                  <c:v>2.1946554760526999</c:v>
                </c:pt>
                <c:pt idx="1284" formatCode="0.0000000">
                  <c:v>2.1946554760526999</c:v>
                </c:pt>
                <c:pt idx="1285" formatCode="0.0000000">
                  <c:v>2.1946554760526999</c:v>
                </c:pt>
                <c:pt idx="1286" formatCode="0.0000000">
                  <c:v>2.1946554760526999</c:v>
                </c:pt>
                <c:pt idx="1287" formatCode="0.0000000">
                  <c:v>2.1946554760526999</c:v>
                </c:pt>
                <c:pt idx="1288" formatCode="0.0000000">
                  <c:v>2.1946554760526999</c:v>
                </c:pt>
                <c:pt idx="1289" formatCode="0.0000000">
                  <c:v>2.1946554760526999</c:v>
                </c:pt>
                <c:pt idx="1290" formatCode="0.0000000">
                  <c:v>2.1946554760526999</c:v>
                </c:pt>
                <c:pt idx="1291" formatCode="0.0000000">
                  <c:v>2.1946554760526999</c:v>
                </c:pt>
                <c:pt idx="1292" formatCode="0.0000000">
                  <c:v>2.1946554760526999</c:v>
                </c:pt>
                <c:pt idx="1293" formatCode="0.0000000">
                  <c:v>2.1946554760526999</c:v>
                </c:pt>
                <c:pt idx="1294" formatCode="0.0000000">
                  <c:v>2.1946554760526999</c:v>
                </c:pt>
                <c:pt idx="1295" formatCode="0.0000000">
                  <c:v>2.1946554760526999</c:v>
                </c:pt>
                <c:pt idx="1296" formatCode="0.0000000">
                  <c:v>2.1946554760526999</c:v>
                </c:pt>
                <c:pt idx="1297" formatCode="0.0000000">
                  <c:v>2.1946554760526999</c:v>
                </c:pt>
                <c:pt idx="1298" formatCode="0.0000000">
                  <c:v>2.1946554760526999</c:v>
                </c:pt>
                <c:pt idx="1299" formatCode="0.0000000">
                  <c:v>2.1946554760526999</c:v>
                </c:pt>
                <c:pt idx="1300" formatCode="0.0000000">
                  <c:v>2.1946554760526999</c:v>
                </c:pt>
                <c:pt idx="1301" formatCode="0.0000000">
                  <c:v>2.1946554760526999</c:v>
                </c:pt>
                <c:pt idx="1302" formatCode="0.0000000">
                  <c:v>2.1946554760526999</c:v>
                </c:pt>
                <c:pt idx="1303" formatCode="0.0000000">
                  <c:v>2.1946554760526999</c:v>
                </c:pt>
                <c:pt idx="1304" formatCode="0.0000000">
                  <c:v>2.1946554760526999</c:v>
                </c:pt>
                <c:pt idx="1305" formatCode="0.0000000">
                  <c:v>2.1946554760526999</c:v>
                </c:pt>
                <c:pt idx="1306" formatCode="0.0000000">
                  <c:v>2.1946554760526999</c:v>
                </c:pt>
                <c:pt idx="1307" formatCode="0.0000000">
                  <c:v>2.1946554760526999</c:v>
                </c:pt>
                <c:pt idx="1308" formatCode="0.0000000">
                  <c:v>2.1946554760526999</c:v>
                </c:pt>
                <c:pt idx="1309" formatCode="0.0000000">
                  <c:v>2.1946554760526999</c:v>
                </c:pt>
                <c:pt idx="1310" formatCode="0.0000000">
                  <c:v>2.1946554760526999</c:v>
                </c:pt>
                <c:pt idx="1311" formatCode="0.0000000">
                  <c:v>2.1946554760526999</c:v>
                </c:pt>
                <c:pt idx="1312" formatCode="0.0000000">
                  <c:v>2.1946554760526999</c:v>
                </c:pt>
                <c:pt idx="1313" formatCode="0.0000000">
                  <c:v>2.1946554760526999</c:v>
                </c:pt>
                <c:pt idx="1314" formatCode="0.0000000">
                  <c:v>2.1946554760526999</c:v>
                </c:pt>
                <c:pt idx="1315" formatCode="0.0000000">
                  <c:v>2.1946554760526999</c:v>
                </c:pt>
                <c:pt idx="1316" formatCode="0.0000000">
                  <c:v>2.1946554760526999</c:v>
                </c:pt>
                <c:pt idx="1317" formatCode="0.0000000">
                  <c:v>2.1946554760526999</c:v>
                </c:pt>
                <c:pt idx="1318" formatCode="0.0000000">
                  <c:v>2.1946554760526999</c:v>
                </c:pt>
                <c:pt idx="1319" formatCode="0.0000000">
                  <c:v>2.1946554760526999</c:v>
                </c:pt>
                <c:pt idx="1320" formatCode="0.0000000">
                  <c:v>2.1946554760526999</c:v>
                </c:pt>
                <c:pt idx="1321" formatCode="0.0000000">
                  <c:v>2.1946554760526999</c:v>
                </c:pt>
                <c:pt idx="1322" formatCode="0.0000000">
                  <c:v>2.1946554760526999</c:v>
                </c:pt>
                <c:pt idx="1323" formatCode="0.0000000">
                  <c:v>2.1946554760526999</c:v>
                </c:pt>
                <c:pt idx="1324" formatCode="0.0000000">
                  <c:v>2.1946554760526999</c:v>
                </c:pt>
                <c:pt idx="1325" formatCode="0.0000000">
                  <c:v>2.1946554760526999</c:v>
                </c:pt>
                <c:pt idx="1326" formatCode="0.0000000">
                  <c:v>2.1946554760526999</c:v>
                </c:pt>
                <c:pt idx="1327" formatCode="0.0000000">
                  <c:v>2.1946554760526999</c:v>
                </c:pt>
                <c:pt idx="1328" formatCode="0.0000000">
                  <c:v>2.1946554760526999</c:v>
                </c:pt>
                <c:pt idx="1329" formatCode="0.0000000">
                  <c:v>2.1946554760526999</c:v>
                </c:pt>
                <c:pt idx="1330" formatCode="0.0000000">
                  <c:v>2.1946554760526999</c:v>
                </c:pt>
                <c:pt idx="1331" formatCode="0.0000000">
                  <c:v>2.1946554760526999</c:v>
                </c:pt>
                <c:pt idx="1332" formatCode="0.0000000">
                  <c:v>2.1946554760526999</c:v>
                </c:pt>
                <c:pt idx="1333" formatCode="0.0000000">
                  <c:v>2.1946554760526999</c:v>
                </c:pt>
                <c:pt idx="1334" formatCode="0.0000000">
                  <c:v>2.1946554760526999</c:v>
                </c:pt>
                <c:pt idx="1335" formatCode="0.0000000">
                  <c:v>2.1946554760526999</c:v>
                </c:pt>
                <c:pt idx="1336" formatCode="0.0000000">
                  <c:v>2.1946554760526999</c:v>
                </c:pt>
                <c:pt idx="1337" formatCode="0.0000000">
                  <c:v>2.1946554760526999</c:v>
                </c:pt>
                <c:pt idx="1338" formatCode="0.0000000">
                  <c:v>2.1946554760526999</c:v>
                </c:pt>
                <c:pt idx="1339" formatCode="0.0000000">
                  <c:v>2.1946554760526999</c:v>
                </c:pt>
                <c:pt idx="1340" formatCode="0.0000000">
                  <c:v>2.1946554760526999</c:v>
                </c:pt>
                <c:pt idx="1341" formatCode="0.0000000">
                  <c:v>2.1946554760526999</c:v>
                </c:pt>
                <c:pt idx="1342" formatCode="0.0000000">
                  <c:v>2.1946554760526999</c:v>
                </c:pt>
                <c:pt idx="1343" formatCode="0.0000000">
                  <c:v>2.1946554760526999</c:v>
                </c:pt>
                <c:pt idx="1344" formatCode="0.0000000">
                  <c:v>2.1946554760526999</c:v>
                </c:pt>
                <c:pt idx="1345" formatCode="0.0000000">
                  <c:v>2.1946554760526999</c:v>
                </c:pt>
                <c:pt idx="1346" formatCode="0.0000000">
                  <c:v>2.1946554760526999</c:v>
                </c:pt>
                <c:pt idx="1347" formatCode="0.0000000">
                  <c:v>2.1946554760526999</c:v>
                </c:pt>
                <c:pt idx="1348" formatCode="0.0000000">
                  <c:v>2.1946554760526999</c:v>
                </c:pt>
                <c:pt idx="1349" formatCode="0.0000000">
                  <c:v>2.1946554760526999</c:v>
                </c:pt>
                <c:pt idx="1350" formatCode="0.0000000">
                  <c:v>2.1946554760526999</c:v>
                </c:pt>
                <c:pt idx="1351" formatCode="0.0000000">
                  <c:v>2.1946554760526999</c:v>
                </c:pt>
                <c:pt idx="1352" formatCode="0.0000000">
                  <c:v>2.1946554760526999</c:v>
                </c:pt>
                <c:pt idx="1353" formatCode="0.0000000">
                  <c:v>2.1946554760526999</c:v>
                </c:pt>
                <c:pt idx="1354" formatCode="0.0000000">
                  <c:v>2.1946554760526999</c:v>
                </c:pt>
                <c:pt idx="1355" formatCode="0.0000000">
                  <c:v>2.1946554760526999</c:v>
                </c:pt>
                <c:pt idx="1356" formatCode="0.0000000">
                  <c:v>2.1946554760526999</c:v>
                </c:pt>
                <c:pt idx="1357" formatCode="0.0000000">
                  <c:v>2.1946554760526999</c:v>
                </c:pt>
                <c:pt idx="1358" formatCode="0.0000000">
                  <c:v>2.1946554760526999</c:v>
                </c:pt>
                <c:pt idx="1359" formatCode="0.0000000">
                  <c:v>2.1946554760526999</c:v>
                </c:pt>
                <c:pt idx="1360" formatCode="0.0000000">
                  <c:v>2.1946554760526999</c:v>
                </c:pt>
                <c:pt idx="1361" formatCode="0.0000000">
                  <c:v>2.1946554760526999</c:v>
                </c:pt>
                <c:pt idx="1362" formatCode="0.0000000">
                  <c:v>2.1946554760526999</c:v>
                </c:pt>
                <c:pt idx="1363" formatCode="0.0000000">
                  <c:v>2.1946554760526999</c:v>
                </c:pt>
                <c:pt idx="1364" formatCode="0.0000000">
                  <c:v>2.1946554760526999</c:v>
                </c:pt>
                <c:pt idx="1365" formatCode="0.0000000">
                  <c:v>2.1946554760526999</c:v>
                </c:pt>
                <c:pt idx="1366" formatCode="0.0000000">
                  <c:v>2.1946554760526999</c:v>
                </c:pt>
                <c:pt idx="1367" formatCode="0.0000000">
                  <c:v>2.1946554760526999</c:v>
                </c:pt>
                <c:pt idx="1368" formatCode="0.0000000">
                  <c:v>2.1946554760526999</c:v>
                </c:pt>
                <c:pt idx="1369" formatCode="0.0000000">
                  <c:v>2.1946554760526999</c:v>
                </c:pt>
                <c:pt idx="1370" formatCode="0.0000000">
                  <c:v>2.1946554760526999</c:v>
                </c:pt>
                <c:pt idx="1371" formatCode="0.0000000">
                  <c:v>2.1946554760526999</c:v>
                </c:pt>
                <c:pt idx="1372" formatCode="0.0000000">
                  <c:v>2.1946554760526999</c:v>
                </c:pt>
                <c:pt idx="1373" formatCode="0.0000000">
                  <c:v>2.1946554760526999</c:v>
                </c:pt>
                <c:pt idx="1374" formatCode="0.0000000">
                  <c:v>2.1946554760526999</c:v>
                </c:pt>
                <c:pt idx="1375" formatCode="0.0000000">
                  <c:v>2.1946554760526999</c:v>
                </c:pt>
                <c:pt idx="1376" formatCode="0.0000000">
                  <c:v>2.1946554760526999</c:v>
                </c:pt>
                <c:pt idx="1377" formatCode="0.0000000">
                  <c:v>2.1946554760526999</c:v>
                </c:pt>
                <c:pt idx="1378" formatCode="0.0000000">
                  <c:v>2.1946554760526999</c:v>
                </c:pt>
                <c:pt idx="1379" formatCode="0.0000000">
                  <c:v>2.1946554760526999</c:v>
                </c:pt>
                <c:pt idx="1380" formatCode="0.0000000">
                  <c:v>2.1946554760526999</c:v>
                </c:pt>
                <c:pt idx="1381" formatCode="0.0000000">
                  <c:v>2.1946554760526999</c:v>
                </c:pt>
                <c:pt idx="1382" formatCode="0.0000000">
                  <c:v>2.1946554760526999</c:v>
                </c:pt>
                <c:pt idx="1383" formatCode="0.0000000">
                  <c:v>2.1946554760526999</c:v>
                </c:pt>
                <c:pt idx="1384" formatCode="0.0000000">
                  <c:v>2.1946554760526999</c:v>
                </c:pt>
                <c:pt idx="1385" formatCode="0.0000000">
                  <c:v>2.1946554760526999</c:v>
                </c:pt>
                <c:pt idx="1386" formatCode="0.0000000">
                  <c:v>2.1946554760526999</c:v>
                </c:pt>
                <c:pt idx="1387" formatCode="0.0000000">
                  <c:v>2.1946554760526999</c:v>
                </c:pt>
                <c:pt idx="1388" formatCode="0.0000000">
                  <c:v>2.1946554760526999</c:v>
                </c:pt>
                <c:pt idx="1389" formatCode="0.0000000">
                  <c:v>2.1946554760526999</c:v>
                </c:pt>
                <c:pt idx="1390" formatCode="0.0000000">
                  <c:v>2.1946554760526999</c:v>
                </c:pt>
                <c:pt idx="1391" formatCode="0.0000000">
                  <c:v>2.1946554760526999</c:v>
                </c:pt>
                <c:pt idx="1392" formatCode="0.0000000">
                  <c:v>2.1946554760526999</c:v>
                </c:pt>
                <c:pt idx="1393" formatCode="0.0000000">
                  <c:v>2.1946554760526999</c:v>
                </c:pt>
                <c:pt idx="1394" formatCode="0.0000000">
                  <c:v>2.1946554760526999</c:v>
                </c:pt>
                <c:pt idx="1395" formatCode="0.0000000">
                  <c:v>2.1946554760526999</c:v>
                </c:pt>
                <c:pt idx="1396" formatCode="0.0000000">
                  <c:v>2.1946554760526999</c:v>
                </c:pt>
                <c:pt idx="1397" formatCode="0.0000000">
                  <c:v>2.1946554760526999</c:v>
                </c:pt>
                <c:pt idx="1398" formatCode="0.0000000">
                  <c:v>2.1946554760526999</c:v>
                </c:pt>
                <c:pt idx="1399" formatCode="0.0000000">
                  <c:v>2.1946554760526999</c:v>
                </c:pt>
                <c:pt idx="1400" formatCode="0.0000000">
                  <c:v>2.1946554760526999</c:v>
                </c:pt>
                <c:pt idx="1401" formatCode="0.0000000">
                  <c:v>2.1946554760526999</c:v>
                </c:pt>
                <c:pt idx="1402" formatCode="0.0000000">
                  <c:v>2.1946554760526999</c:v>
                </c:pt>
                <c:pt idx="1403" formatCode="0.0000000">
                  <c:v>2.1946554760526999</c:v>
                </c:pt>
                <c:pt idx="1404" formatCode="0.0000000">
                  <c:v>2.1946554760526999</c:v>
                </c:pt>
                <c:pt idx="1405" formatCode="0.0000000">
                  <c:v>2.1946554760526999</c:v>
                </c:pt>
                <c:pt idx="1406" formatCode="0.0000000">
                  <c:v>2.1946554760526999</c:v>
                </c:pt>
                <c:pt idx="1407" formatCode="0.0000000">
                  <c:v>2.1946554760526999</c:v>
                </c:pt>
                <c:pt idx="1408" formatCode="0.0000000">
                  <c:v>2.1946554760526999</c:v>
                </c:pt>
                <c:pt idx="1409" formatCode="0.0000000">
                  <c:v>2.1946554760526999</c:v>
                </c:pt>
                <c:pt idx="1410" formatCode="0.0000000">
                  <c:v>2.1946554760526999</c:v>
                </c:pt>
                <c:pt idx="1411" formatCode="0.0000000">
                  <c:v>2.1946554760526999</c:v>
                </c:pt>
                <c:pt idx="1412" formatCode="0.0000000">
                  <c:v>2.1946554760526999</c:v>
                </c:pt>
                <c:pt idx="1413" formatCode="0.0000000">
                  <c:v>2.1946554760526999</c:v>
                </c:pt>
                <c:pt idx="1414" formatCode="0.0000000">
                  <c:v>2.1946554760526999</c:v>
                </c:pt>
                <c:pt idx="1415" formatCode="0.0000000">
                  <c:v>2.1946554760526999</c:v>
                </c:pt>
                <c:pt idx="1416" formatCode="0.0000000">
                  <c:v>2.1946554760526999</c:v>
                </c:pt>
                <c:pt idx="1417" formatCode="0.0000000">
                  <c:v>2.1946554760526999</c:v>
                </c:pt>
                <c:pt idx="1418" formatCode="0.0000000">
                  <c:v>2.1946554760526999</c:v>
                </c:pt>
                <c:pt idx="1419" formatCode="0.0000000">
                  <c:v>2.1946554760526999</c:v>
                </c:pt>
                <c:pt idx="1420" formatCode="0.0000000">
                  <c:v>2.1946554760526999</c:v>
                </c:pt>
                <c:pt idx="1421" formatCode="0.0000000">
                  <c:v>2.1946554760526999</c:v>
                </c:pt>
                <c:pt idx="1422" formatCode="0.0000000">
                  <c:v>2.1946554760526999</c:v>
                </c:pt>
                <c:pt idx="1423" formatCode="0.0000000">
                  <c:v>2.1946554760526999</c:v>
                </c:pt>
                <c:pt idx="1424" formatCode="0.0000000">
                  <c:v>2.1946554760526999</c:v>
                </c:pt>
                <c:pt idx="1425" formatCode="0.0000000">
                  <c:v>2.1946554760526999</c:v>
                </c:pt>
                <c:pt idx="1426" formatCode="0.0000000">
                  <c:v>2.1946554760526999</c:v>
                </c:pt>
                <c:pt idx="1427" formatCode="0.0000000">
                  <c:v>2.1946554760526999</c:v>
                </c:pt>
                <c:pt idx="1428" formatCode="0.0000000">
                  <c:v>2.1946554760526999</c:v>
                </c:pt>
                <c:pt idx="1429" formatCode="0.0000000">
                  <c:v>2.1946554760526999</c:v>
                </c:pt>
                <c:pt idx="1430" formatCode="0.0000000">
                  <c:v>2.1946554760526999</c:v>
                </c:pt>
                <c:pt idx="1431" formatCode="0.0000000">
                  <c:v>2.1946554760526999</c:v>
                </c:pt>
                <c:pt idx="1432" formatCode="0.0000000">
                  <c:v>2.1946554760526999</c:v>
                </c:pt>
                <c:pt idx="1433" formatCode="0.0000000">
                  <c:v>2.1946554760526999</c:v>
                </c:pt>
                <c:pt idx="1434" formatCode="0.0000000">
                  <c:v>2.1946554760526999</c:v>
                </c:pt>
                <c:pt idx="1435" formatCode="0.0000000">
                  <c:v>2.1946554760526999</c:v>
                </c:pt>
                <c:pt idx="1436" formatCode="0.0000000">
                  <c:v>2.1946554760526999</c:v>
                </c:pt>
                <c:pt idx="1437" formatCode="0.0000000">
                  <c:v>2.1946554760526999</c:v>
                </c:pt>
                <c:pt idx="1438" formatCode="0.0000000">
                  <c:v>2.1946554760526999</c:v>
                </c:pt>
                <c:pt idx="1439" formatCode="0.0000000">
                  <c:v>2.1946554760526999</c:v>
                </c:pt>
                <c:pt idx="1440" formatCode="0.0000000">
                  <c:v>2.1946554760526999</c:v>
                </c:pt>
                <c:pt idx="1441" formatCode="0.0000000">
                  <c:v>2.1946554760526999</c:v>
                </c:pt>
                <c:pt idx="1442" formatCode="0.0000000">
                  <c:v>2.1946554760526999</c:v>
                </c:pt>
                <c:pt idx="1443" formatCode="0.0000000">
                  <c:v>2.1946554760526999</c:v>
                </c:pt>
                <c:pt idx="1444" formatCode="0.0000000">
                  <c:v>2.1946554760526999</c:v>
                </c:pt>
                <c:pt idx="1445" formatCode="0.0000000">
                  <c:v>2.1946554760526999</c:v>
                </c:pt>
                <c:pt idx="1446" formatCode="0.0000000">
                  <c:v>2.1946554760526999</c:v>
                </c:pt>
                <c:pt idx="1447" formatCode="0.0000000">
                  <c:v>2.1946554760526999</c:v>
                </c:pt>
                <c:pt idx="1448" formatCode="0.0000000">
                  <c:v>2.1946554760526999</c:v>
                </c:pt>
                <c:pt idx="1449" formatCode="0.0000000">
                  <c:v>2.1946554760526999</c:v>
                </c:pt>
                <c:pt idx="1450" formatCode="0.0000000">
                  <c:v>2.1946554760526999</c:v>
                </c:pt>
                <c:pt idx="1451" formatCode="0.0000000">
                  <c:v>2.1946554760526999</c:v>
                </c:pt>
                <c:pt idx="1452" formatCode="0.0000000">
                  <c:v>2.1946554760526999</c:v>
                </c:pt>
                <c:pt idx="1453" formatCode="0.0000000">
                  <c:v>2.1946554760526999</c:v>
                </c:pt>
                <c:pt idx="1454" formatCode="0.0000000">
                  <c:v>2.1946554760526999</c:v>
                </c:pt>
                <c:pt idx="1455" formatCode="0.0000000">
                  <c:v>2.1946554760526999</c:v>
                </c:pt>
                <c:pt idx="1456" formatCode="0.0000000">
                  <c:v>2.1946554760526999</c:v>
                </c:pt>
                <c:pt idx="1457" formatCode="0.0000000">
                  <c:v>2.1946554760526999</c:v>
                </c:pt>
                <c:pt idx="1458" formatCode="0.0000000">
                  <c:v>2.1946554760526999</c:v>
                </c:pt>
                <c:pt idx="1459" formatCode="0.0000000">
                  <c:v>2.1946554760526999</c:v>
                </c:pt>
                <c:pt idx="1460" formatCode="0.0000000">
                  <c:v>2.1946554760526999</c:v>
                </c:pt>
                <c:pt idx="1461" formatCode="0.0000000">
                  <c:v>2.1946554760526999</c:v>
                </c:pt>
                <c:pt idx="1462" formatCode="0.0000000">
                  <c:v>2.1946554760526999</c:v>
                </c:pt>
                <c:pt idx="1463" formatCode="0.0000000">
                  <c:v>2.1946554760526999</c:v>
                </c:pt>
                <c:pt idx="1464" formatCode="0.0000000">
                  <c:v>2.1946554760526999</c:v>
                </c:pt>
                <c:pt idx="1465" formatCode="0.0000000">
                  <c:v>2.1946554760526999</c:v>
                </c:pt>
                <c:pt idx="1466" formatCode="0.0000000">
                  <c:v>2.1946554760526999</c:v>
                </c:pt>
                <c:pt idx="1467" formatCode="0.0000000">
                  <c:v>2.1946554760526999</c:v>
                </c:pt>
                <c:pt idx="1468" formatCode="0.0000000">
                  <c:v>2.1946554760526999</c:v>
                </c:pt>
                <c:pt idx="1469" formatCode="0.0000000">
                  <c:v>2.1946554760526999</c:v>
                </c:pt>
                <c:pt idx="1470" formatCode="0.0000000">
                  <c:v>2.1946554760526999</c:v>
                </c:pt>
                <c:pt idx="1471" formatCode="0.0000000">
                  <c:v>2.1946554760526999</c:v>
                </c:pt>
                <c:pt idx="1472" formatCode="0.0000000">
                  <c:v>2.1946554760526999</c:v>
                </c:pt>
                <c:pt idx="1473" formatCode="0.0000000">
                  <c:v>2.1946554760526999</c:v>
                </c:pt>
                <c:pt idx="1474" formatCode="0.0000000">
                  <c:v>2.1946554760526999</c:v>
                </c:pt>
                <c:pt idx="1475" formatCode="0.0000000">
                  <c:v>2.1946554760526999</c:v>
                </c:pt>
                <c:pt idx="1476" formatCode="0.0000000">
                  <c:v>2.1946554760526999</c:v>
                </c:pt>
                <c:pt idx="1477" formatCode="0.0000000">
                  <c:v>2.1946554760526999</c:v>
                </c:pt>
                <c:pt idx="1478" formatCode="0.0000000">
                  <c:v>2.1946554760526999</c:v>
                </c:pt>
                <c:pt idx="1479" formatCode="0.0000000">
                  <c:v>2.1946554760526999</c:v>
                </c:pt>
                <c:pt idx="1480" formatCode="0.0000000">
                  <c:v>2.1946554760526999</c:v>
                </c:pt>
                <c:pt idx="1481" formatCode="0.0000000">
                  <c:v>2.1946554760526999</c:v>
                </c:pt>
                <c:pt idx="1482" formatCode="0.0000000">
                  <c:v>2.1946554760526999</c:v>
                </c:pt>
                <c:pt idx="1483" formatCode="0.0000000">
                  <c:v>2.1946554760526999</c:v>
                </c:pt>
                <c:pt idx="1484" formatCode="0.0000000">
                  <c:v>2.1946554760526999</c:v>
                </c:pt>
                <c:pt idx="1485" formatCode="0.0000000">
                  <c:v>2.1946554760526999</c:v>
                </c:pt>
                <c:pt idx="1486" formatCode="0.0000000">
                  <c:v>2.1946554760526999</c:v>
                </c:pt>
                <c:pt idx="1487" formatCode="0.0000000">
                  <c:v>2.1946554760526999</c:v>
                </c:pt>
                <c:pt idx="1488" formatCode="0.0000000">
                  <c:v>2.1946554760526999</c:v>
                </c:pt>
                <c:pt idx="1489" formatCode="0.0000000">
                  <c:v>2.1946554760526999</c:v>
                </c:pt>
                <c:pt idx="1490" formatCode="0.0000000">
                  <c:v>2.1946554760526999</c:v>
                </c:pt>
                <c:pt idx="1491" formatCode="0.0000000">
                  <c:v>2.1946554760526999</c:v>
                </c:pt>
                <c:pt idx="1492" formatCode="0.0000000">
                  <c:v>2.1946554760526999</c:v>
                </c:pt>
                <c:pt idx="1493" formatCode="0.0000000">
                  <c:v>2.1946554760526999</c:v>
                </c:pt>
                <c:pt idx="1494" formatCode="0.0000000">
                  <c:v>2.1946554760526999</c:v>
                </c:pt>
                <c:pt idx="1495" formatCode="0.0000000">
                  <c:v>2.1946554760526999</c:v>
                </c:pt>
                <c:pt idx="1496" formatCode="0.0000000">
                  <c:v>2.1946554760526999</c:v>
                </c:pt>
                <c:pt idx="1497" formatCode="0.0000000">
                  <c:v>2.1946554760526999</c:v>
                </c:pt>
                <c:pt idx="1498" formatCode="0.0000000">
                  <c:v>2.1946554760526999</c:v>
                </c:pt>
                <c:pt idx="1499" formatCode="0.0000000">
                  <c:v>2.1946554760526999</c:v>
                </c:pt>
                <c:pt idx="1500" formatCode="0.0000000">
                  <c:v>2.1946554760526999</c:v>
                </c:pt>
                <c:pt idx="1501" formatCode="0.0000000">
                  <c:v>2.1946554760526999</c:v>
                </c:pt>
                <c:pt idx="1502" formatCode="0.0000000">
                  <c:v>2.1946554760526999</c:v>
                </c:pt>
                <c:pt idx="1503" formatCode="0.0000000">
                  <c:v>2.1946554760526999</c:v>
                </c:pt>
                <c:pt idx="1504" formatCode="0.0000000">
                  <c:v>2.1946554760526999</c:v>
                </c:pt>
                <c:pt idx="1505" formatCode="0.0000000">
                  <c:v>2.1946554760526999</c:v>
                </c:pt>
                <c:pt idx="1506" formatCode="0.0000000">
                  <c:v>2.1946554760526999</c:v>
                </c:pt>
                <c:pt idx="1507" formatCode="0.0000000">
                  <c:v>2.1946554760526999</c:v>
                </c:pt>
                <c:pt idx="1508" formatCode="0.0000000">
                  <c:v>2.1946554760526999</c:v>
                </c:pt>
                <c:pt idx="1509" formatCode="0.0000000">
                  <c:v>2.1946554760526999</c:v>
                </c:pt>
                <c:pt idx="1510" formatCode="0.0000000">
                  <c:v>2.1946554760526999</c:v>
                </c:pt>
                <c:pt idx="1511" formatCode="0.0000000">
                  <c:v>2.1946554760526999</c:v>
                </c:pt>
                <c:pt idx="1512" formatCode="0.0000000">
                  <c:v>2.1946554760526999</c:v>
                </c:pt>
                <c:pt idx="1513" formatCode="0.0000000">
                  <c:v>2.1946554760526999</c:v>
                </c:pt>
                <c:pt idx="1514" formatCode="0.0000000">
                  <c:v>2.1946554760526999</c:v>
                </c:pt>
                <c:pt idx="1515" formatCode="0.0000000">
                  <c:v>2.1946554760526999</c:v>
                </c:pt>
                <c:pt idx="1516" formatCode="0.0000000">
                  <c:v>2.1946554760526999</c:v>
                </c:pt>
                <c:pt idx="1517" formatCode="0.0000000">
                  <c:v>2.1946554760526999</c:v>
                </c:pt>
                <c:pt idx="1518" formatCode="0.0000000">
                  <c:v>2.1946554760526999</c:v>
                </c:pt>
                <c:pt idx="1519" formatCode="0.0000000">
                  <c:v>2.1946554760526999</c:v>
                </c:pt>
                <c:pt idx="1520" formatCode="0.0000000">
                  <c:v>2.1946554760526999</c:v>
                </c:pt>
                <c:pt idx="1521" formatCode="0.0000000">
                  <c:v>2.1946554760526999</c:v>
                </c:pt>
                <c:pt idx="1522" formatCode="0.0000000">
                  <c:v>2.1946554760526999</c:v>
                </c:pt>
                <c:pt idx="1523" formatCode="0.0000000">
                  <c:v>2.1946554760526999</c:v>
                </c:pt>
                <c:pt idx="1524" formatCode="0.0000000">
                  <c:v>2.1946554760526999</c:v>
                </c:pt>
                <c:pt idx="1525" formatCode="0.0000000">
                  <c:v>2.1946554760526999</c:v>
                </c:pt>
                <c:pt idx="1526" formatCode="0.0000000">
                  <c:v>2.1946554760526999</c:v>
                </c:pt>
                <c:pt idx="1527" formatCode="0.0000000">
                  <c:v>2.1946554760526999</c:v>
                </c:pt>
                <c:pt idx="1528" formatCode="0.0000000">
                  <c:v>2.1946554760526999</c:v>
                </c:pt>
                <c:pt idx="1529" formatCode="0.0000000">
                  <c:v>2.1946554760526999</c:v>
                </c:pt>
                <c:pt idx="1530" formatCode="0.0000000">
                  <c:v>2.1946554760526999</c:v>
                </c:pt>
                <c:pt idx="1531" formatCode="0.0000000">
                  <c:v>2.1946554760526999</c:v>
                </c:pt>
                <c:pt idx="1532" formatCode="0.0000000">
                  <c:v>2.1946554760526999</c:v>
                </c:pt>
                <c:pt idx="1533" formatCode="0.0000000">
                  <c:v>2.1946554760526999</c:v>
                </c:pt>
                <c:pt idx="1534" formatCode="0.0000000">
                  <c:v>2.1946554760526999</c:v>
                </c:pt>
                <c:pt idx="1535" formatCode="0.0000000">
                  <c:v>2.1946554760526999</c:v>
                </c:pt>
                <c:pt idx="1536" formatCode="0.0000000">
                  <c:v>2.1946554760526999</c:v>
                </c:pt>
                <c:pt idx="1537" formatCode="0.0000000">
                  <c:v>2.1946554760526999</c:v>
                </c:pt>
                <c:pt idx="1538" formatCode="0.0000000">
                  <c:v>2.1946554760526999</c:v>
                </c:pt>
                <c:pt idx="1539" formatCode="0.0000000">
                  <c:v>2.1946554760526999</c:v>
                </c:pt>
                <c:pt idx="1540" formatCode="0.0000000">
                  <c:v>2.1946554760526999</c:v>
                </c:pt>
                <c:pt idx="1541" formatCode="0.0000000">
                  <c:v>2.1946554760526999</c:v>
                </c:pt>
                <c:pt idx="1542" formatCode="0.0000000">
                  <c:v>2.1946554760526999</c:v>
                </c:pt>
                <c:pt idx="1543" formatCode="0.0000000">
                  <c:v>2.1946554760526999</c:v>
                </c:pt>
                <c:pt idx="1544" formatCode="0.0000000">
                  <c:v>2.1946554760526999</c:v>
                </c:pt>
                <c:pt idx="1545" formatCode="0.0000000">
                  <c:v>2.1946554760526999</c:v>
                </c:pt>
                <c:pt idx="1546" formatCode="0.0000000">
                  <c:v>2.1946554760526999</c:v>
                </c:pt>
                <c:pt idx="1547" formatCode="0.0000000">
                  <c:v>2.1946554760526999</c:v>
                </c:pt>
                <c:pt idx="1548" formatCode="0.0000000">
                  <c:v>2.1946554760526999</c:v>
                </c:pt>
                <c:pt idx="1549" formatCode="0.0000000">
                  <c:v>2.1946554760526999</c:v>
                </c:pt>
                <c:pt idx="1550" formatCode="0.0000000">
                  <c:v>2.1946554760526999</c:v>
                </c:pt>
                <c:pt idx="1551" formatCode="0.0000000">
                  <c:v>2.1946554760526999</c:v>
                </c:pt>
                <c:pt idx="1552" formatCode="0.0000000">
                  <c:v>2.1946554760526999</c:v>
                </c:pt>
                <c:pt idx="1553" formatCode="0.0000000">
                  <c:v>2.1946554760526999</c:v>
                </c:pt>
                <c:pt idx="1554" formatCode="0.0000000">
                  <c:v>2.1946554760526999</c:v>
                </c:pt>
                <c:pt idx="1555" formatCode="0.0000000">
                  <c:v>2.1946554760526999</c:v>
                </c:pt>
                <c:pt idx="1556" formatCode="0.0000000">
                  <c:v>2.1946554760526999</c:v>
                </c:pt>
                <c:pt idx="1557" formatCode="0.0000000">
                  <c:v>2.1946554760526999</c:v>
                </c:pt>
                <c:pt idx="1558" formatCode="0.0000000">
                  <c:v>2.1946554760526999</c:v>
                </c:pt>
                <c:pt idx="1559" formatCode="0.0000000">
                  <c:v>2.1946554760526999</c:v>
                </c:pt>
                <c:pt idx="1560" formatCode="0.0000000">
                  <c:v>2.1946554760526999</c:v>
                </c:pt>
                <c:pt idx="1561" formatCode="0.0000000">
                  <c:v>2.1946554760526999</c:v>
                </c:pt>
                <c:pt idx="1562" formatCode="0.0000000">
                  <c:v>2.1946554760526999</c:v>
                </c:pt>
                <c:pt idx="1563" formatCode="0.0000000">
                  <c:v>2.1946554760526999</c:v>
                </c:pt>
                <c:pt idx="1564" formatCode="0.0000000">
                  <c:v>2.1946554760526999</c:v>
                </c:pt>
                <c:pt idx="1565" formatCode="0.0000000">
                  <c:v>2.1946554760526999</c:v>
                </c:pt>
                <c:pt idx="1566" formatCode="0.0000000">
                  <c:v>2.1946554760526999</c:v>
                </c:pt>
                <c:pt idx="1567" formatCode="0.0000000">
                  <c:v>2.1946554760526999</c:v>
                </c:pt>
                <c:pt idx="1568" formatCode="0.0000000">
                  <c:v>2.1946554760526999</c:v>
                </c:pt>
                <c:pt idx="1569" formatCode="0.0000000">
                  <c:v>2.1946554760526999</c:v>
                </c:pt>
                <c:pt idx="1570" formatCode="0.0000000">
                  <c:v>2.1946554760526999</c:v>
                </c:pt>
                <c:pt idx="1571" formatCode="0.0000000">
                  <c:v>2.1946554760526999</c:v>
                </c:pt>
                <c:pt idx="1572" formatCode="0.0000000">
                  <c:v>2.1946554760526999</c:v>
                </c:pt>
                <c:pt idx="1573" formatCode="0.0000000">
                  <c:v>2.1946554760526999</c:v>
                </c:pt>
                <c:pt idx="1574" formatCode="0.0000000">
                  <c:v>2.1946554760526999</c:v>
                </c:pt>
                <c:pt idx="1575" formatCode="0.0000000">
                  <c:v>2.1946554760526999</c:v>
                </c:pt>
                <c:pt idx="1576" formatCode="0.0000000">
                  <c:v>2.1946554760526999</c:v>
                </c:pt>
                <c:pt idx="1577" formatCode="0.0000000">
                  <c:v>2.1946554760526999</c:v>
                </c:pt>
                <c:pt idx="1578" formatCode="0.0000000">
                  <c:v>2.1946554760526999</c:v>
                </c:pt>
                <c:pt idx="1579" formatCode="0.0000000">
                  <c:v>2.1946554760526999</c:v>
                </c:pt>
                <c:pt idx="1580" formatCode="0.0000000">
                  <c:v>2.1946554760526999</c:v>
                </c:pt>
                <c:pt idx="1581" formatCode="0.0000000">
                  <c:v>2.1946554760526999</c:v>
                </c:pt>
                <c:pt idx="1582" formatCode="0.0000000">
                  <c:v>2.1946554760526999</c:v>
                </c:pt>
                <c:pt idx="1583" formatCode="0.0000000">
                  <c:v>2.1946554760526999</c:v>
                </c:pt>
                <c:pt idx="1584" formatCode="0.0000000">
                  <c:v>2.1946554760526999</c:v>
                </c:pt>
                <c:pt idx="1585" formatCode="0.0000000">
                  <c:v>2.1946554760526999</c:v>
                </c:pt>
                <c:pt idx="1586" formatCode="0.0000000">
                  <c:v>2.1946554760526999</c:v>
                </c:pt>
                <c:pt idx="1587" formatCode="0.0000000">
                  <c:v>2.1946554760526999</c:v>
                </c:pt>
                <c:pt idx="1588" formatCode="0.0000000">
                  <c:v>2.1946554760526999</c:v>
                </c:pt>
                <c:pt idx="1589" formatCode="0.0000000">
                  <c:v>2.1946554760526999</c:v>
                </c:pt>
                <c:pt idx="1590" formatCode="0.0000000">
                  <c:v>2.1946554760526999</c:v>
                </c:pt>
                <c:pt idx="1591" formatCode="0.0000000">
                  <c:v>2.1946554760526999</c:v>
                </c:pt>
                <c:pt idx="1592" formatCode="0.0000000">
                  <c:v>2.1946554760526999</c:v>
                </c:pt>
                <c:pt idx="1593" formatCode="0.0000000">
                  <c:v>2.1946554760526999</c:v>
                </c:pt>
                <c:pt idx="1594" formatCode="0.0000000">
                  <c:v>2.1946554760526999</c:v>
                </c:pt>
                <c:pt idx="1595" formatCode="0.0000000">
                  <c:v>2.1946554760526999</c:v>
                </c:pt>
                <c:pt idx="1596" formatCode="0.0000000">
                  <c:v>2.1946554760526999</c:v>
                </c:pt>
                <c:pt idx="1597" formatCode="0.0000000">
                  <c:v>2.1946554760526999</c:v>
                </c:pt>
                <c:pt idx="1598" formatCode="0.0000000">
                  <c:v>2.1946554760526999</c:v>
                </c:pt>
                <c:pt idx="1599" formatCode="0.0000000">
                  <c:v>2.1946554760526999</c:v>
                </c:pt>
                <c:pt idx="1600" formatCode="0.0000000">
                  <c:v>2.1946554760526999</c:v>
                </c:pt>
                <c:pt idx="1601" formatCode="0.0000000">
                  <c:v>2.1946554760526999</c:v>
                </c:pt>
                <c:pt idx="1602" formatCode="0.0000000">
                  <c:v>2.1946554760526999</c:v>
                </c:pt>
                <c:pt idx="1603" formatCode="0.0000000">
                  <c:v>2.3785001086165098</c:v>
                </c:pt>
                <c:pt idx="1604" formatCode="0.0000000">
                  <c:v>2.3785001086165098</c:v>
                </c:pt>
                <c:pt idx="1605" formatCode="0.0000000">
                  <c:v>2.3785001086165098</c:v>
                </c:pt>
                <c:pt idx="1606" formatCode="0.0000000">
                  <c:v>2.3785001086165098</c:v>
                </c:pt>
                <c:pt idx="1607" formatCode="0.0000000">
                  <c:v>2.3785001086165098</c:v>
                </c:pt>
                <c:pt idx="1608" formatCode="0.0000000">
                  <c:v>2.3785001086165098</c:v>
                </c:pt>
                <c:pt idx="1609" formatCode="0.0000000">
                  <c:v>2.3785001086165098</c:v>
                </c:pt>
                <c:pt idx="1610" formatCode="0.0000000">
                  <c:v>2.3785001086165098</c:v>
                </c:pt>
                <c:pt idx="1611" formatCode="0.0000000">
                  <c:v>2.3785001086165098</c:v>
                </c:pt>
                <c:pt idx="1612" formatCode="0.0000000">
                  <c:v>2.3785001086165098</c:v>
                </c:pt>
                <c:pt idx="1613" formatCode="0.0000000">
                  <c:v>2.3785001086165098</c:v>
                </c:pt>
                <c:pt idx="1614" formatCode="0.0000000">
                  <c:v>2.3785001086165098</c:v>
                </c:pt>
                <c:pt idx="1615" formatCode="0.0000000">
                  <c:v>2.3785001086165098</c:v>
                </c:pt>
                <c:pt idx="1616" formatCode="0.0000000">
                  <c:v>2.3785001086165098</c:v>
                </c:pt>
                <c:pt idx="1617" formatCode="0.0000000">
                  <c:v>2.3785001086165098</c:v>
                </c:pt>
                <c:pt idx="1618" formatCode="0.0000000">
                  <c:v>2.3785001086165098</c:v>
                </c:pt>
                <c:pt idx="1619" formatCode="0.0000000">
                  <c:v>2.3785001086165098</c:v>
                </c:pt>
                <c:pt idx="1620" formatCode="0.0000000">
                  <c:v>2.3785001086165098</c:v>
                </c:pt>
                <c:pt idx="1621" formatCode="0.0000000">
                  <c:v>2.3785001086165098</c:v>
                </c:pt>
                <c:pt idx="1622" formatCode="0.0000000">
                  <c:v>2.3785001086165098</c:v>
                </c:pt>
                <c:pt idx="1623" formatCode="0.0000000">
                  <c:v>2.3785001086165098</c:v>
                </c:pt>
                <c:pt idx="1624" formatCode="0.0000000">
                  <c:v>2.3785001086165098</c:v>
                </c:pt>
                <c:pt idx="1625" formatCode="0.0000000">
                  <c:v>2.3785001086165098</c:v>
                </c:pt>
                <c:pt idx="1626" formatCode="0.0000000">
                  <c:v>2.3785001086165098</c:v>
                </c:pt>
                <c:pt idx="1627" formatCode="0.0000000">
                  <c:v>2.3785001086165098</c:v>
                </c:pt>
                <c:pt idx="1628" formatCode="0.0000000">
                  <c:v>2.3785001086165098</c:v>
                </c:pt>
                <c:pt idx="1629" formatCode="0.0000000">
                  <c:v>2.3785001086165098</c:v>
                </c:pt>
                <c:pt idx="1630" formatCode="0.0000000">
                  <c:v>2.3785001086165098</c:v>
                </c:pt>
                <c:pt idx="1631" formatCode="0.0000000">
                  <c:v>2.3785001086165098</c:v>
                </c:pt>
                <c:pt idx="1632" formatCode="0.0000000">
                  <c:v>2.3785001086165098</c:v>
                </c:pt>
                <c:pt idx="1633" formatCode="0.0000000">
                  <c:v>2.3785001086165098</c:v>
                </c:pt>
                <c:pt idx="1634" formatCode="0.0000000">
                  <c:v>2.3785001086165098</c:v>
                </c:pt>
                <c:pt idx="1635" formatCode="0.0000000">
                  <c:v>2.3785001086165098</c:v>
                </c:pt>
                <c:pt idx="1636" formatCode="0.0000000">
                  <c:v>2.3785001086165098</c:v>
                </c:pt>
                <c:pt idx="1637" formatCode="0.0000000">
                  <c:v>2.3785001086165098</c:v>
                </c:pt>
                <c:pt idx="1638" formatCode="0.0000000">
                  <c:v>2.3785001086165098</c:v>
                </c:pt>
                <c:pt idx="1639" formatCode="0.0000000">
                  <c:v>2.3785001086165098</c:v>
                </c:pt>
                <c:pt idx="1640" formatCode="0.0000000">
                  <c:v>2.3785001086165098</c:v>
                </c:pt>
                <c:pt idx="1641" formatCode="0.0000000">
                  <c:v>2.3785001086165098</c:v>
                </c:pt>
                <c:pt idx="1642" formatCode="0.0000000">
                  <c:v>2.3785001086165098</c:v>
                </c:pt>
                <c:pt idx="1643" formatCode="0.0000000">
                  <c:v>2.3785001086165098</c:v>
                </c:pt>
                <c:pt idx="1644" formatCode="0.0000000">
                  <c:v>2.3785001086165098</c:v>
                </c:pt>
                <c:pt idx="1645" formatCode="0.0000000">
                  <c:v>2.3785001086165098</c:v>
                </c:pt>
                <c:pt idx="1646" formatCode="0.0000000">
                  <c:v>2.3785001086165098</c:v>
                </c:pt>
                <c:pt idx="1647" formatCode="0.0000000">
                  <c:v>2.3785001086165098</c:v>
                </c:pt>
                <c:pt idx="1648" formatCode="0.0000000">
                  <c:v>2.3785001086165098</c:v>
                </c:pt>
                <c:pt idx="1649" formatCode="0.0000000">
                  <c:v>2.3785001086165098</c:v>
                </c:pt>
                <c:pt idx="1650" formatCode="0.0000000">
                  <c:v>2.3785001086165098</c:v>
                </c:pt>
                <c:pt idx="1651" formatCode="0.0000000">
                  <c:v>2.3785001086165098</c:v>
                </c:pt>
                <c:pt idx="1652" formatCode="0.0000000">
                  <c:v>2.3785001086165098</c:v>
                </c:pt>
                <c:pt idx="1653" formatCode="0.0000000">
                  <c:v>2.3785001086165098</c:v>
                </c:pt>
                <c:pt idx="1654" formatCode="0.0000000">
                  <c:v>2.3785001086165098</c:v>
                </c:pt>
                <c:pt idx="1655" formatCode="0.0000000">
                  <c:v>2.3785001086165098</c:v>
                </c:pt>
                <c:pt idx="1656" formatCode="0.0000000">
                  <c:v>2.3785001086165098</c:v>
                </c:pt>
                <c:pt idx="1657" formatCode="0.0000000">
                  <c:v>2.3785001086165098</c:v>
                </c:pt>
                <c:pt idx="1658" formatCode="0.0000000">
                  <c:v>2.3785001086165098</c:v>
                </c:pt>
                <c:pt idx="1659" formatCode="0.0000000">
                  <c:v>2.3785001086165098</c:v>
                </c:pt>
                <c:pt idx="1660" formatCode="0.0000000">
                  <c:v>2.3785001086165098</c:v>
                </c:pt>
                <c:pt idx="1661" formatCode="0.0000000">
                  <c:v>2.3785001086165098</c:v>
                </c:pt>
                <c:pt idx="1662" formatCode="0.0000000">
                  <c:v>2.3785001086165098</c:v>
                </c:pt>
                <c:pt idx="1663" formatCode="0.0000000">
                  <c:v>2.3785001086165098</c:v>
                </c:pt>
                <c:pt idx="1664" formatCode="0.0000000">
                  <c:v>2.3785001086165098</c:v>
                </c:pt>
                <c:pt idx="1665" formatCode="0.0000000">
                  <c:v>2.3785001086165098</c:v>
                </c:pt>
                <c:pt idx="1666" formatCode="0.0000000">
                  <c:v>2.3785001086165098</c:v>
                </c:pt>
                <c:pt idx="1667" formatCode="0.0000000">
                  <c:v>2.3785001086165098</c:v>
                </c:pt>
                <c:pt idx="1668" formatCode="0.0000000">
                  <c:v>2.3785001086165098</c:v>
                </c:pt>
                <c:pt idx="1669" formatCode="0.0000000">
                  <c:v>2.3785001086165098</c:v>
                </c:pt>
                <c:pt idx="1670" formatCode="0.0000000">
                  <c:v>2.3785001086165098</c:v>
                </c:pt>
                <c:pt idx="1671" formatCode="0.0000000">
                  <c:v>2.3785001086165098</c:v>
                </c:pt>
                <c:pt idx="1672" formatCode="0.0000000">
                  <c:v>2.3785001086165098</c:v>
                </c:pt>
                <c:pt idx="1673" formatCode="0.0000000">
                  <c:v>2.3785001086165098</c:v>
                </c:pt>
                <c:pt idx="1674" formatCode="0.0000000">
                  <c:v>2.3785001086165098</c:v>
                </c:pt>
                <c:pt idx="1675" formatCode="0.0000000">
                  <c:v>2.3785001086165098</c:v>
                </c:pt>
                <c:pt idx="1676" formatCode="0.0000000">
                  <c:v>2.3785001086165098</c:v>
                </c:pt>
                <c:pt idx="1677" formatCode="0.0000000">
                  <c:v>2.3785001086165098</c:v>
                </c:pt>
                <c:pt idx="1678" formatCode="0.0000000">
                  <c:v>2.3785001086165098</c:v>
                </c:pt>
                <c:pt idx="1679" formatCode="0.0000000">
                  <c:v>2.3785001086165098</c:v>
                </c:pt>
                <c:pt idx="1680" formatCode="0.0000000">
                  <c:v>2.3785001086165098</c:v>
                </c:pt>
                <c:pt idx="1681" formatCode="0.0000000">
                  <c:v>2.3785001086165098</c:v>
                </c:pt>
                <c:pt idx="1682" formatCode="0.0000000">
                  <c:v>2.3785001086165098</c:v>
                </c:pt>
                <c:pt idx="1683" formatCode="0.0000000">
                  <c:v>2.3785001086165098</c:v>
                </c:pt>
                <c:pt idx="1684" formatCode="0.0000000">
                  <c:v>2.3785001086165098</c:v>
                </c:pt>
                <c:pt idx="1685" formatCode="0.0000000">
                  <c:v>2.3785001086165098</c:v>
                </c:pt>
                <c:pt idx="1686" formatCode="0.0000000">
                  <c:v>2.3785001086165098</c:v>
                </c:pt>
                <c:pt idx="1687" formatCode="0.0000000">
                  <c:v>2.3785001086165098</c:v>
                </c:pt>
                <c:pt idx="1688" formatCode="0.0000000">
                  <c:v>2.3785001086165098</c:v>
                </c:pt>
                <c:pt idx="1689" formatCode="0.0000000">
                  <c:v>2.3785001086165098</c:v>
                </c:pt>
                <c:pt idx="1690" formatCode="0.0000000">
                  <c:v>2.3785001086165098</c:v>
                </c:pt>
                <c:pt idx="1691" formatCode="0.0000000">
                  <c:v>2.3785001086165098</c:v>
                </c:pt>
                <c:pt idx="1692" formatCode="0.0000000">
                  <c:v>2.3785001086165098</c:v>
                </c:pt>
                <c:pt idx="1693" formatCode="0.0000000">
                  <c:v>2.3785001086165098</c:v>
                </c:pt>
                <c:pt idx="1694" formatCode="0.0000000">
                  <c:v>2.3785001086165098</c:v>
                </c:pt>
                <c:pt idx="1695" formatCode="0.0000000">
                  <c:v>2.3785001086165098</c:v>
                </c:pt>
                <c:pt idx="1696" formatCode="0.0000000">
                  <c:v>2.3785001086165098</c:v>
                </c:pt>
                <c:pt idx="1697" formatCode="0.0000000">
                  <c:v>2.3785001086165098</c:v>
                </c:pt>
                <c:pt idx="1698" formatCode="0.0000000">
                  <c:v>2.3785001086165098</c:v>
                </c:pt>
                <c:pt idx="1699" formatCode="0.0000000">
                  <c:v>2.3785001086165098</c:v>
                </c:pt>
                <c:pt idx="1700" formatCode="0.0000000">
                  <c:v>2.3785001086165098</c:v>
                </c:pt>
                <c:pt idx="1701" formatCode="0.0000000">
                  <c:v>2.3785001086165098</c:v>
                </c:pt>
                <c:pt idx="1702" formatCode="0.0000000">
                  <c:v>2.3785001086165098</c:v>
                </c:pt>
                <c:pt idx="1703" formatCode="0.0000000">
                  <c:v>2.3785001086165098</c:v>
                </c:pt>
                <c:pt idx="1704" formatCode="0.0000000">
                  <c:v>2.3785001086165098</c:v>
                </c:pt>
                <c:pt idx="1705" formatCode="0.0000000">
                  <c:v>2.3785001086165098</c:v>
                </c:pt>
                <c:pt idx="1706" formatCode="0.0000000">
                  <c:v>2.3785001086165098</c:v>
                </c:pt>
                <c:pt idx="1707" formatCode="0.0000000">
                  <c:v>2.3785001086165098</c:v>
                </c:pt>
                <c:pt idx="1708" formatCode="0.0000000">
                  <c:v>2.3785001086165098</c:v>
                </c:pt>
                <c:pt idx="1709" formatCode="0.0000000">
                  <c:v>2.3785001086165098</c:v>
                </c:pt>
                <c:pt idx="1710" formatCode="0.0000000">
                  <c:v>2.3785001086165098</c:v>
                </c:pt>
                <c:pt idx="1711" formatCode="0.0000000">
                  <c:v>2.3785001086165098</c:v>
                </c:pt>
                <c:pt idx="1712" formatCode="0.0000000">
                  <c:v>2.3785001086165098</c:v>
                </c:pt>
                <c:pt idx="1713" formatCode="0.0000000">
                  <c:v>2.3785001086165098</c:v>
                </c:pt>
                <c:pt idx="1714" formatCode="0.0000000">
                  <c:v>2.3785001086165098</c:v>
                </c:pt>
                <c:pt idx="1715" formatCode="0.0000000">
                  <c:v>2.3785001086165098</c:v>
                </c:pt>
                <c:pt idx="1716" formatCode="0.0000000">
                  <c:v>2.3785001086165098</c:v>
                </c:pt>
                <c:pt idx="1717" formatCode="0.0000000">
                  <c:v>2.3785001086165098</c:v>
                </c:pt>
                <c:pt idx="1718" formatCode="0.0000000">
                  <c:v>2.3785001086165098</c:v>
                </c:pt>
                <c:pt idx="1719" formatCode="0.0000000">
                  <c:v>2.3785001086165098</c:v>
                </c:pt>
                <c:pt idx="1720" formatCode="0.0000000">
                  <c:v>2.3785001086165098</c:v>
                </c:pt>
                <c:pt idx="1721" formatCode="0.0000000">
                  <c:v>2.3785001086165098</c:v>
                </c:pt>
                <c:pt idx="1722" formatCode="0.0000000">
                  <c:v>2.3785001086165098</c:v>
                </c:pt>
                <c:pt idx="1723" formatCode="0.0000000">
                  <c:v>2.3785001086165098</c:v>
                </c:pt>
                <c:pt idx="1724" formatCode="0.0000000">
                  <c:v>2.3785001086165098</c:v>
                </c:pt>
                <c:pt idx="1725" formatCode="0.0000000">
                  <c:v>2.3785001086165098</c:v>
                </c:pt>
                <c:pt idx="1726" formatCode="0.0000000">
                  <c:v>2.3785001086165098</c:v>
                </c:pt>
                <c:pt idx="1727" formatCode="0.0000000">
                  <c:v>2.3785001086165098</c:v>
                </c:pt>
                <c:pt idx="1728" formatCode="0.0000000">
                  <c:v>2.3785001086165098</c:v>
                </c:pt>
                <c:pt idx="1729" formatCode="0.0000000">
                  <c:v>2.3785001086165098</c:v>
                </c:pt>
                <c:pt idx="1730" formatCode="0.0000000">
                  <c:v>2.3785001086165098</c:v>
                </c:pt>
                <c:pt idx="1731" formatCode="0.0000000">
                  <c:v>2.3785001086165098</c:v>
                </c:pt>
                <c:pt idx="1732" formatCode="0.0000000">
                  <c:v>2.3785001086165098</c:v>
                </c:pt>
                <c:pt idx="1733" formatCode="0.0000000">
                  <c:v>2.3785001086165098</c:v>
                </c:pt>
                <c:pt idx="1734" formatCode="0.0000000">
                  <c:v>2.3785001086165098</c:v>
                </c:pt>
                <c:pt idx="1735" formatCode="0.0000000">
                  <c:v>2.3785001086165098</c:v>
                </c:pt>
                <c:pt idx="1736" formatCode="0.0000000">
                  <c:v>2.3785001086165098</c:v>
                </c:pt>
                <c:pt idx="1737" formatCode="0.0000000">
                  <c:v>2.3785001086165098</c:v>
                </c:pt>
                <c:pt idx="1738" formatCode="0.0000000">
                  <c:v>2.3785001086165098</c:v>
                </c:pt>
                <c:pt idx="1739" formatCode="0.0000000">
                  <c:v>2.3785001086165098</c:v>
                </c:pt>
                <c:pt idx="1740" formatCode="0.0000000">
                  <c:v>2.3785001086165098</c:v>
                </c:pt>
                <c:pt idx="1741" formatCode="0.0000000">
                  <c:v>2.3785001086165098</c:v>
                </c:pt>
                <c:pt idx="1742" formatCode="0.0000000">
                  <c:v>2.3785001086165098</c:v>
                </c:pt>
                <c:pt idx="1743" formatCode="0.0000000">
                  <c:v>2.3785001086165098</c:v>
                </c:pt>
                <c:pt idx="1744" formatCode="0.0000000">
                  <c:v>2.3785001086165098</c:v>
                </c:pt>
                <c:pt idx="1745" formatCode="0.0000000">
                  <c:v>2.3785001086165098</c:v>
                </c:pt>
                <c:pt idx="1746" formatCode="0.0000000">
                  <c:v>2.3785001086165098</c:v>
                </c:pt>
                <c:pt idx="1747" formatCode="0.0000000">
                  <c:v>2.3785001086165098</c:v>
                </c:pt>
                <c:pt idx="1748" formatCode="0.0000000">
                  <c:v>2.3785001086165098</c:v>
                </c:pt>
                <c:pt idx="1749" formatCode="0.0000000">
                  <c:v>2.3785001086165098</c:v>
                </c:pt>
                <c:pt idx="1750" formatCode="0.0000000">
                  <c:v>2.3785001086165098</c:v>
                </c:pt>
                <c:pt idx="1751" formatCode="0.0000000">
                  <c:v>2.3785001086165098</c:v>
                </c:pt>
                <c:pt idx="1752" formatCode="0.0000000">
                  <c:v>2.3785001086165098</c:v>
                </c:pt>
                <c:pt idx="1753" formatCode="0.0000000">
                  <c:v>2.3785001086165098</c:v>
                </c:pt>
                <c:pt idx="1754" formatCode="0.0000000">
                  <c:v>2.3785001086165098</c:v>
                </c:pt>
                <c:pt idx="1755" formatCode="0.0000000">
                  <c:v>2.3785001086165098</c:v>
                </c:pt>
                <c:pt idx="1756" formatCode="0.0000000">
                  <c:v>2.3785001086165098</c:v>
                </c:pt>
                <c:pt idx="1757" formatCode="0.0000000">
                  <c:v>2.3785001086165098</c:v>
                </c:pt>
                <c:pt idx="1758" formatCode="0.0000000">
                  <c:v>2.3785001086165098</c:v>
                </c:pt>
                <c:pt idx="1759" formatCode="0.0000000">
                  <c:v>2.3785001086165098</c:v>
                </c:pt>
                <c:pt idx="1760" formatCode="0.0000000">
                  <c:v>2.3785001086165098</c:v>
                </c:pt>
                <c:pt idx="1761" formatCode="0.0000000">
                  <c:v>2.3785001086165098</c:v>
                </c:pt>
                <c:pt idx="1762" formatCode="0.0000000">
                  <c:v>2.3785001086165098</c:v>
                </c:pt>
                <c:pt idx="1763" formatCode="0.0000000">
                  <c:v>2.3785001086165098</c:v>
                </c:pt>
                <c:pt idx="1764" formatCode="0.0000000">
                  <c:v>2.3785001086165098</c:v>
                </c:pt>
                <c:pt idx="1765" formatCode="0.0000000">
                  <c:v>2.3785001086165098</c:v>
                </c:pt>
                <c:pt idx="1766" formatCode="0.0000000">
                  <c:v>2.3785001086165098</c:v>
                </c:pt>
                <c:pt idx="1767" formatCode="0.0000000">
                  <c:v>2.3785001086165098</c:v>
                </c:pt>
                <c:pt idx="1768" formatCode="0.0000000">
                  <c:v>2.3785001086165098</c:v>
                </c:pt>
                <c:pt idx="1769" formatCode="0.0000000">
                  <c:v>2.3785001086165098</c:v>
                </c:pt>
                <c:pt idx="1770" formatCode="0.0000000">
                  <c:v>2.3785001086165098</c:v>
                </c:pt>
                <c:pt idx="1771" formatCode="0.0000000">
                  <c:v>2.3785001086165098</c:v>
                </c:pt>
                <c:pt idx="1772" formatCode="0.0000000">
                  <c:v>2.3785001086165098</c:v>
                </c:pt>
                <c:pt idx="1773" formatCode="0.0000000">
                  <c:v>2.3785001086165098</c:v>
                </c:pt>
                <c:pt idx="1774" formatCode="0.0000000">
                  <c:v>2.3785001086165098</c:v>
                </c:pt>
                <c:pt idx="1775" formatCode="0.0000000">
                  <c:v>2.3785001086165098</c:v>
                </c:pt>
                <c:pt idx="1776" formatCode="0.0000000">
                  <c:v>2.3785001086165098</c:v>
                </c:pt>
                <c:pt idx="1777" formatCode="0.0000000">
                  <c:v>2.3785001086165098</c:v>
                </c:pt>
                <c:pt idx="1778" formatCode="0.0000000">
                  <c:v>2.3785001086165098</c:v>
                </c:pt>
                <c:pt idx="1779" formatCode="0.0000000">
                  <c:v>2.3785001086165098</c:v>
                </c:pt>
                <c:pt idx="1780" formatCode="0.0000000">
                  <c:v>2.3785001086165098</c:v>
                </c:pt>
                <c:pt idx="1781" formatCode="0.0000000">
                  <c:v>2.3785001086165098</c:v>
                </c:pt>
                <c:pt idx="1782" formatCode="0.0000000">
                  <c:v>2.3785001086165098</c:v>
                </c:pt>
                <c:pt idx="1783" formatCode="0.0000000">
                  <c:v>2.3785001086165098</c:v>
                </c:pt>
                <c:pt idx="1784" formatCode="0.0000000">
                  <c:v>2.3785001086165098</c:v>
                </c:pt>
                <c:pt idx="1785" formatCode="0.0000000">
                  <c:v>2.3785001086165098</c:v>
                </c:pt>
                <c:pt idx="1786" formatCode="0.0000000">
                  <c:v>2.3785001086165098</c:v>
                </c:pt>
                <c:pt idx="1787" formatCode="0.0000000">
                  <c:v>2.3785001086165098</c:v>
                </c:pt>
                <c:pt idx="1788" formatCode="0.0000000">
                  <c:v>2.3785001086165098</c:v>
                </c:pt>
                <c:pt idx="1789" formatCode="0.0000000">
                  <c:v>2.3785001086165098</c:v>
                </c:pt>
                <c:pt idx="1790" formatCode="0.0000000">
                  <c:v>2.3785001086165098</c:v>
                </c:pt>
                <c:pt idx="1791" formatCode="0.0000000">
                  <c:v>2.3785001086165098</c:v>
                </c:pt>
                <c:pt idx="1792" formatCode="0.0000000">
                  <c:v>2.3785001086165098</c:v>
                </c:pt>
                <c:pt idx="1793" formatCode="0.0000000">
                  <c:v>2.3785001086165098</c:v>
                </c:pt>
                <c:pt idx="1794" formatCode="0.0000000">
                  <c:v>2.3785001086165098</c:v>
                </c:pt>
                <c:pt idx="1795" formatCode="0.0000000">
                  <c:v>2.3785001086165098</c:v>
                </c:pt>
                <c:pt idx="1796" formatCode="0.0000000">
                  <c:v>2.3785001086165098</c:v>
                </c:pt>
                <c:pt idx="1797" formatCode="0.0000000">
                  <c:v>2.3785001086165098</c:v>
                </c:pt>
                <c:pt idx="1798" formatCode="0.0000000">
                  <c:v>2.3785001086165098</c:v>
                </c:pt>
                <c:pt idx="1799" formatCode="0.0000000">
                  <c:v>2.3785001086165098</c:v>
                </c:pt>
                <c:pt idx="1800" formatCode="0.0000000">
                  <c:v>2.3785001086165098</c:v>
                </c:pt>
                <c:pt idx="1801" formatCode="0.0000000">
                  <c:v>2.3785001086165098</c:v>
                </c:pt>
                <c:pt idx="1802" formatCode="0.0000000">
                  <c:v>2.3785001086165098</c:v>
                </c:pt>
                <c:pt idx="1803" formatCode="0.0000000">
                  <c:v>2.3785001086165098</c:v>
                </c:pt>
                <c:pt idx="1804" formatCode="0.0000000">
                  <c:v>2.3785001086165098</c:v>
                </c:pt>
                <c:pt idx="1805" formatCode="0.0000000">
                  <c:v>2.3785001086165098</c:v>
                </c:pt>
                <c:pt idx="1806" formatCode="0.0000000">
                  <c:v>2.3785001086165098</c:v>
                </c:pt>
                <c:pt idx="1807" formatCode="0.0000000">
                  <c:v>2.3785001086165098</c:v>
                </c:pt>
                <c:pt idx="1808" formatCode="0.0000000">
                  <c:v>2.3785001086165098</c:v>
                </c:pt>
                <c:pt idx="1809" formatCode="0.0000000">
                  <c:v>2.3785001086165098</c:v>
                </c:pt>
                <c:pt idx="1810" formatCode="0.0000000">
                  <c:v>2.3785001086165098</c:v>
                </c:pt>
                <c:pt idx="1811" formatCode="0.0000000">
                  <c:v>2.3785001086165098</c:v>
                </c:pt>
                <c:pt idx="1812" formatCode="0.0000000">
                  <c:v>2.3785001086165098</c:v>
                </c:pt>
                <c:pt idx="1813" formatCode="0.0000000">
                  <c:v>2.3785001086165098</c:v>
                </c:pt>
                <c:pt idx="1814" formatCode="0.0000000">
                  <c:v>2.3785001086165098</c:v>
                </c:pt>
                <c:pt idx="1815" formatCode="0.0000000">
                  <c:v>2.3785001086165098</c:v>
                </c:pt>
                <c:pt idx="1816" formatCode="0.0000000">
                  <c:v>2.3785001086165098</c:v>
                </c:pt>
                <c:pt idx="1817" formatCode="0.0000000">
                  <c:v>2.3785001086165098</c:v>
                </c:pt>
                <c:pt idx="1818" formatCode="0.0000000">
                  <c:v>2.3785001086165098</c:v>
                </c:pt>
                <c:pt idx="1819" formatCode="0.0000000">
                  <c:v>2.3785001086165098</c:v>
                </c:pt>
                <c:pt idx="1820" formatCode="0.0000000">
                  <c:v>2.3785001086165098</c:v>
                </c:pt>
                <c:pt idx="1821" formatCode="0.0000000">
                  <c:v>2.3785001086165098</c:v>
                </c:pt>
                <c:pt idx="1822" formatCode="0.0000000">
                  <c:v>2.3785001086165098</c:v>
                </c:pt>
                <c:pt idx="1823" formatCode="0.0000000">
                  <c:v>2.3785001086165098</c:v>
                </c:pt>
                <c:pt idx="1824" formatCode="0.0000000">
                  <c:v>2.3785001086165098</c:v>
                </c:pt>
                <c:pt idx="1825" formatCode="0.0000000">
                  <c:v>2.3785001086165098</c:v>
                </c:pt>
                <c:pt idx="1826" formatCode="0.0000000">
                  <c:v>2.3785001086165098</c:v>
                </c:pt>
                <c:pt idx="1827" formatCode="0.0000000">
                  <c:v>2.3785001086165098</c:v>
                </c:pt>
                <c:pt idx="1828" formatCode="0.0000000">
                  <c:v>2.3785001086165098</c:v>
                </c:pt>
                <c:pt idx="1829" formatCode="0.0000000">
                  <c:v>2.3785001086165098</c:v>
                </c:pt>
                <c:pt idx="1830" formatCode="0.0000000">
                  <c:v>2.3785001086165098</c:v>
                </c:pt>
                <c:pt idx="1831" formatCode="0.0000000">
                  <c:v>2.3785001086165098</c:v>
                </c:pt>
                <c:pt idx="1832" formatCode="0.0000000">
                  <c:v>2.3785001086165098</c:v>
                </c:pt>
                <c:pt idx="1833" formatCode="0.0000000">
                  <c:v>2.3785001086165098</c:v>
                </c:pt>
                <c:pt idx="1834" formatCode="0.0000000">
                  <c:v>2.3785001086165098</c:v>
                </c:pt>
                <c:pt idx="1835" formatCode="0.0000000">
                  <c:v>2.3785001086165098</c:v>
                </c:pt>
                <c:pt idx="1836" formatCode="0.0000000">
                  <c:v>2.3785001086165098</c:v>
                </c:pt>
                <c:pt idx="1837" formatCode="0.0000000">
                  <c:v>2.3785001086165098</c:v>
                </c:pt>
                <c:pt idx="1838" formatCode="0.0000000">
                  <c:v>2.3785001086165098</c:v>
                </c:pt>
                <c:pt idx="1839" formatCode="0.0000000">
                  <c:v>2.3785001086165098</c:v>
                </c:pt>
                <c:pt idx="1840" formatCode="0.0000000">
                  <c:v>2.3785001086165098</c:v>
                </c:pt>
                <c:pt idx="1841" formatCode="0.0000000">
                  <c:v>2.3785001086165098</c:v>
                </c:pt>
                <c:pt idx="1842" formatCode="0.0000000">
                  <c:v>2.3785001086165098</c:v>
                </c:pt>
                <c:pt idx="1843" formatCode="0.0000000">
                  <c:v>2.3785001086165098</c:v>
                </c:pt>
                <c:pt idx="1844" formatCode="0.0000000">
                  <c:v>2.3785001086165098</c:v>
                </c:pt>
                <c:pt idx="1845" formatCode="0.0000000">
                  <c:v>2.3785001086165098</c:v>
                </c:pt>
                <c:pt idx="1846" formatCode="0.0000000">
                  <c:v>2.3785001086165098</c:v>
                </c:pt>
                <c:pt idx="1847" formatCode="0.0000000">
                  <c:v>2.3785001086165098</c:v>
                </c:pt>
                <c:pt idx="1848" formatCode="0.0000000">
                  <c:v>2.3785001086165098</c:v>
                </c:pt>
                <c:pt idx="1849" formatCode="0.0000000">
                  <c:v>2.3785001086165098</c:v>
                </c:pt>
                <c:pt idx="1850" formatCode="0.0000000">
                  <c:v>2.3785001086165098</c:v>
                </c:pt>
                <c:pt idx="1851" formatCode="0.0000000">
                  <c:v>2.3785001086165098</c:v>
                </c:pt>
                <c:pt idx="1852" formatCode="0.0000000">
                  <c:v>2.3785001086165098</c:v>
                </c:pt>
                <c:pt idx="1853" formatCode="0.0000000">
                  <c:v>2.3785001086165098</c:v>
                </c:pt>
                <c:pt idx="1854" formatCode="0.0000000">
                  <c:v>2.3785001086165098</c:v>
                </c:pt>
                <c:pt idx="1855" formatCode="0.0000000">
                  <c:v>2.3785001086165098</c:v>
                </c:pt>
                <c:pt idx="1856" formatCode="0.0000000">
                  <c:v>2.3785001086165098</c:v>
                </c:pt>
                <c:pt idx="1857" formatCode="0.0000000">
                  <c:v>2.3785001086165098</c:v>
                </c:pt>
                <c:pt idx="1858" formatCode="0.0000000">
                  <c:v>2.3785001086165098</c:v>
                </c:pt>
                <c:pt idx="1859" formatCode="0.0000000">
                  <c:v>2.3785001086165098</c:v>
                </c:pt>
                <c:pt idx="1860" formatCode="0.0000000">
                  <c:v>2.3785001086165098</c:v>
                </c:pt>
                <c:pt idx="1861" formatCode="0.0000000">
                  <c:v>2.3785001086165098</c:v>
                </c:pt>
                <c:pt idx="1862" formatCode="0.0000000">
                  <c:v>2.3785001086165098</c:v>
                </c:pt>
                <c:pt idx="1863" formatCode="0.0000000">
                  <c:v>2.3785001086165098</c:v>
                </c:pt>
                <c:pt idx="1864" formatCode="0.0000000">
                  <c:v>2.3785001086165098</c:v>
                </c:pt>
                <c:pt idx="1865" formatCode="0.0000000">
                  <c:v>2.3785001086165098</c:v>
                </c:pt>
                <c:pt idx="1866" formatCode="0.0000000">
                  <c:v>2.3785001086165098</c:v>
                </c:pt>
                <c:pt idx="1867" formatCode="0.0000000">
                  <c:v>2.3785001086165098</c:v>
                </c:pt>
                <c:pt idx="1868" formatCode="0.0000000">
                  <c:v>2.3785001086165098</c:v>
                </c:pt>
                <c:pt idx="1869" formatCode="0.0000000">
                  <c:v>2.3785001086165098</c:v>
                </c:pt>
                <c:pt idx="1870" formatCode="0.0000000">
                  <c:v>2.3785001086165098</c:v>
                </c:pt>
                <c:pt idx="1871" formatCode="0.0000000">
                  <c:v>2.3785001086165098</c:v>
                </c:pt>
                <c:pt idx="1872" formatCode="0.0000000">
                  <c:v>2.3785001086165098</c:v>
                </c:pt>
                <c:pt idx="1873" formatCode="0.0000000">
                  <c:v>2.3785001086165098</c:v>
                </c:pt>
                <c:pt idx="1874" formatCode="0.0000000">
                  <c:v>2.3785001086165098</c:v>
                </c:pt>
                <c:pt idx="1875" formatCode="0.0000000">
                  <c:v>2.3785001086165098</c:v>
                </c:pt>
                <c:pt idx="1876" formatCode="0.0000000">
                  <c:v>2.3785001086165098</c:v>
                </c:pt>
                <c:pt idx="1877" formatCode="0.0000000">
                  <c:v>2.3785001086165098</c:v>
                </c:pt>
                <c:pt idx="1878" formatCode="0.0000000">
                  <c:v>2.3785001086165098</c:v>
                </c:pt>
                <c:pt idx="1879" formatCode="0.0000000">
                  <c:v>2.3785001086165098</c:v>
                </c:pt>
                <c:pt idx="1880" formatCode="0.0000000">
                  <c:v>2.3785001086165098</c:v>
                </c:pt>
                <c:pt idx="1881" formatCode="0.0000000">
                  <c:v>2.3785001086165098</c:v>
                </c:pt>
                <c:pt idx="1882" formatCode="0.0000000">
                  <c:v>2.3785001086165098</c:v>
                </c:pt>
                <c:pt idx="1883" formatCode="0.0000000">
                  <c:v>2.3785001086165098</c:v>
                </c:pt>
                <c:pt idx="1884" formatCode="0.0000000">
                  <c:v>2.3785001086165098</c:v>
                </c:pt>
                <c:pt idx="1885" formatCode="0.0000000">
                  <c:v>2.3785001086165098</c:v>
                </c:pt>
                <c:pt idx="1886" formatCode="0.0000000">
                  <c:v>2.3785001086165098</c:v>
                </c:pt>
                <c:pt idx="1887" formatCode="0.0000000">
                  <c:v>2.3785001086165098</c:v>
                </c:pt>
                <c:pt idx="1888" formatCode="0.0000000">
                  <c:v>2.3785001086165098</c:v>
                </c:pt>
                <c:pt idx="1889" formatCode="0.0000000">
                  <c:v>2.3785001086165098</c:v>
                </c:pt>
                <c:pt idx="1890" formatCode="0.0000000">
                  <c:v>2.3785001086165098</c:v>
                </c:pt>
                <c:pt idx="1891" formatCode="0.0000000">
                  <c:v>2.3785001086165098</c:v>
                </c:pt>
                <c:pt idx="1892" formatCode="0.0000000">
                  <c:v>2.3785001086165098</c:v>
                </c:pt>
                <c:pt idx="1893" formatCode="0.0000000">
                  <c:v>2.3785001086165098</c:v>
                </c:pt>
                <c:pt idx="1894" formatCode="0.0000000">
                  <c:v>2.3785001086165098</c:v>
                </c:pt>
                <c:pt idx="1895" formatCode="0.0000000">
                  <c:v>2.3785001086165098</c:v>
                </c:pt>
                <c:pt idx="1896" formatCode="0.0000000">
                  <c:v>2.3785001086165098</c:v>
                </c:pt>
                <c:pt idx="1897" formatCode="0.0000000">
                  <c:v>2.3785001086165098</c:v>
                </c:pt>
                <c:pt idx="1898" formatCode="0.0000000">
                  <c:v>2.3785001086165098</c:v>
                </c:pt>
                <c:pt idx="1899" formatCode="0.0000000">
                  <c:v>2.3785001086165098</c:v>
                </c:pt>
                <c:pt idx="1900" formatCode="0.0000000">
                  <c:v>2.3785001086165098</c:v>
                </c:pt>
                <c:pt idx="1901" formatCode="0.0000000">
                  <c:v>2.3785001086165098</c:v>
                </c:pt>
                <c:pt idx="1902" formatCode="0.0000000">
                  <c:v>2.3785001086165098</c:v>
                </c:pt>
                <c:pt idx="1903" formatCode="0.0000000">
                  <c:v>2.3785001086165098</c:v>
                </c:pt>
                <c:pt idx="1904" formatCode="0.0000000">
                  <c:v>2.3785001086165098</c:v>
                </c:pt>
                <c:pt idx="1905" formatCode="0.0000000">
                  <c:v>2.3785001086165098</c:v>
                </c:pt>
                <c:pt idx="1906" formatCode="0.0000000">
                  <c:v>2.3785001086165098</c:v>
                </c:pt>
                <c:pt idx="1907" formatCode="0.0000000">
                  <c:v>2.3785001086165098</c:v>
                </c:pt>
                <c:pt idx="1908" formatCode="0.0000000">
                  <c:v>2.3785001086165098</c:v>
                </c:pt>
                <c:pt idx="1909" formatCode="0.0000000">
                  <c:v>2.3785001086165098</c:v>
                </c:pt>
                <c:pt idx="1910" formatCode="0.0000000">
                  <c:v>2.3785001086165098</c:v>
                </c:pt>
                <c:pt idx="1911" formatCode="0.0000000">
                  <c:v>2.3785001086165098</c:v>
                </c:pt>
                <c:pt idx="1912" formatCode="0.0000000">
                  <c:v>2.3785001086165098</c:v>
                </c:pt>
                <c:pt idx="1913" formatCode="0.0000000">
                  <c:v>2.3785001086165098</c:v>
                </c:pt>
                <c:pt idx="1914" formatCode="0.0000000">
                  <c:v>2.3785001086165098</c:v>
                </c:pt>
                <c:pt idx="1915" formatCode="0.0000000">
                  <c:v>2.3785001086165098</c:v>
                </c:pt>
                <c:pt idx="1916" formatCode="0.0000000">
                  <c:v>2.3785001086165098</c:v>
                </c:pt>
                <c:pt idx="1917" formatCode="0.0000000">
                  <c:v>2.3785001086165098</c:v>
                </c:pt>
                <c:pt idx="1918" formatCode="0.0000000">
                  <c:v>2.3785001086165098</c:v>
                </c:pt>
                <c:pt idx="1919" formatCode="0.0000000">
                  <c:v>2.3785001086165098</c:v>
                </c:pt>
                <c:pt idx="1920" formatCode="0.0000000">
                  <c:v>2.6913895313452998</c:v>
                </c:pt>
                <c:pt idx="1921" formatCode="0.0000000">
                  <c:v>2.6913895313452998</c:v>
                </c:pt>
                <c:pt idx="1922" formatCode="0.0000000">
                  <c:v>2.6913895313452998</c:v>
                </c:pt>
                <c:pt idx="1923" formatCode="0.0000000">
                  <c:v>2.6913895313452998</c:v>
                </c:pt>
                <c:pt idx="1924" formatCode="0.0000000">
                  <c:v>2.6913895313452998</c:v>
                </c:pt>
                <c:pt idx="1925" formatCode="0.0000000">
                  <c:v>2.6913895313452998</c:v>
                </c:pt>
                <c:pt idx="1926" formatCode="0.0000000">
                  <c:v>2.6913895313452998</c:v>
                </c:pt>
                <c:pt idx="1927" formatCode="0.0000000">
                  <c:v>2.6913895313452998</c:v>
                </c:pt>
                <c:pt idx="1928" formatCode="0.0000000">
                  <c:v>2.6913895313452998</c:v>
                </c:pt>
                <c:pt idx="1929" formatCode="0.0000000">
                  <c:v>2.6913895313452998</c:v>
                </c:pt>
                <c:pt idx="1930" formatCode="0.0000000">
                  <c:v>2.6913895313452998</c:v>
                </c:pt>
                <c:pt idx="1931" formatCode="0.0000000">
                  <c:v>2.6913895313452998</c:v>
                </c:pt>
                <c:pt idx="1932" formatCode="0.0000000">
                  <c:v>2.6913895313452998</c:v>
                </c:pt>
                <c:pt idx="1933" formatCode="0.0000000">
                  <c:v>2.6913895313452998</c:v>
                </c:pt>
                <c:pt idx="1934" formatCode="0.0000000">
                  <c:v>2.6913895313452998</c:v>
                </c:pt>
                <c:pt idx="1935" formatCode="0.0000000">
                  <c:v>2.6913895313452998</c:v>
                </c:pt>
                <c:pt idx="1936" formatCode="0.0000000">
                  <c:v>2.6913895313452998</c:v>
                </c:pt>
                <c:pt idx="1937" formatCode="0.0000000">
                  <c:v>2.6913895313452998</c:v>
                </c:pt>
                <c:pt idx="1938" formatCode="0.0000000">
                  <c:v>2.6913895313452998</c:v>
                </c:pt>
                <c:pt idx="1939" formatCode="0.0000000">
                  <c:v>2.6913895313452998</c:v>
                </c:pt>
                <c:pt idx="1940" formatCode="0.0000000">
                  <c:v>2.6913895313452998</c:v>
                </c:pt>
                <c:pt idx="1941" formatCode="0.0000000">
                  <c:v>2.6913895313452998</c:v>
                </c:pt>
                <c:pt idx="1942" formatCode="0.0000000">
                  <c:v>2.6913895313452998</c:v>
                </c:pt>
                <c:pt idx="1943" formatCode="0.0000000">
                  <c:v>2.6913895313452998</c:v>
                </c:pt>
                <c:pt idx="1944" formatCode="0.0000000">
                  <c:v>2.6913895313452998</c:v>
                </c:pt>
                <c:pt idx="1945" formatCode="0.0000000">
                  <c:v>2.6913895313452998</c:v>
                </c:pt>
                <c:pt idx="1946" formatCode="0.0000000">
                  <c:v>2.6913895313452998</c:v>
                </c:pt>
                <c:pt idx="1947" formatCode="0.0000000">
                  <c:v>2.6913895313452998</c:v>
                </c:pt>
                <c:pt idx="1948" formatCode="0.0000000">
                  <c:v>2.6913895313452998</c:v>
                </c:pt>
                <c:pt idx="1949" formatCode="0.0000000">
                  <c:v>2.6913895313452998</c:v>
                </c:pt>
                <c:pt idx="1950" formatCode="0.0000000">
                  <c:v>2.6913895313452998</c:v>
                </c:pt>
                <c:pt idx="1951" formatCode="0.0000000">
                  <c:v>2.6913895313452998</c:v>
                </c:pt>
                <c:pt idx="1952" formatCode="0.0000000">
                  <c:v>2.6913895313452998</c:v>
                </c:pt>
                <c:pt idx="1953" formatCode="0.0000000">
                  <c:v>2.6913895313452998</c:v>
                </c:pt>
                <c:pt idx="1954" formatCode="0.0000000">
                  <c:v>2.6913895313452998</c:v>
                </c:pt>
                <c:pt idx="1955" formatCode="0.0000000">
                  <c:v>2.6913895313452998</c:v>
                </c:pt>
                <c:pt idx="1956" formatCode="0.0000000">
                  <c:v>2.6913895313452998</c:v>
                </c:pt>
                <c:pt idx="1957" formatCode="0.0000000">
                  <c:v>2.6913895313452998</c:v>
                </c:pt>
                <c:pt idx="1958" formatCode="0.0000000">
                  <c:v>2.6913895313452998</c:v>
                </c:pt>
                <c:pt idx="1959" formatCode="0.0000000">
                  <c:v>2.6913895313452998</c:v>
                </c:pt>
                <c:pt idx="1960" formatCode="0.0000000">
                  <c:v>2.6913895313452998</c:v>
                </c:pt>
                <c:pt idx="1961" formatCode="0.0000000">
                  <c:v>2.6913895313452998</c:v>
                </c:pt>
                <c:pt idx="1962" formatCode="0.0000000">
                  <c:v>2.6913895313452998</c:v>
                </c:pt>
                <c:pt idx="1963" formatCode="0.0000000">
                  <c:v>2.6913895313452998</c:v>
                </c:pt>
                <c:pt idx="1964" formatCode="0.0000000">
                  <c:v>2.6913895313452998</c:v>
                </c:pt>
                <c:pt idx="1965" formatCode="0.0000000">
                  <c:v>2.6913895313452998</c:v>
                </c:pt>
                <c:pt idx="1966" formatCode="0.0000000">
                  <c:v>2.6913895313452998</c:v>
                </c:pt>
                <c:pt idx="1967" formatCode="0.0000000">
                  <c:v>2.6913895313452998</c:v>
                </c:pt>
                <c:pt idx="1968" formatCode="0.0000000">
                  <c:v>2.6913895313452998</c:v>
                </c:pt>
                <c:pt idx="1969" formatCode="0.0000000">
                  <c:v>2.6913895313452998</c:v>
                </c:pt>
                <c:pt idx="1970" formatCode="0.0000000">
                  <c:v>2.6913895313452998</c:v>
                </c:pt>
                <c:pt idx="1971" formatCode="0.0000000">
                  <c:v>2.6913895313452998</c:v>
                </c:pt>
                <c:pt idx="1972" formatCode="0.0000000">
                  <c:v>2.6913895313452998</c:v>
                </c:pt>
                <c:pt idx="1973" formatCode="0.0000000">
                  <c:v>2.6913895313452998</c:v>
                </c:pt>
                <c:pt idx="1974" formatCode="0.0000000">
                  <c:v>2.6913895313452998</c:v>
                </c:pt>
                <c:pt idx="1975" formatCode="0.0000000">
                  <c:v>2.6913895313452998</c:v>
                </c:pt>
                <c:pt idx="1976" formatCode="0.0000000">
                  <c:v>2.6913895313452998</c:v>
                </c:pt>
                <c:pt idx="1977" formatCode="0.0000000">
                  <c:v>2.6913895313452998</c:v>
                </c:pt>
                <c:pt idx="1978" formatCode="0.0000000">
                  <c:v>2.6913895313452998</c:v>
                </c:pt>
                <c:pt idx="1979" formatCode="0.0000000">
                  <c:v>2.6913895313452998</c:v>
                </c:pt>
                <c:pt idx="1980" formatCode="0.0000000">
                  <c:v>2.6913895313452998</c:v>
                </c:pt>
                <c:pt idx="1981" formatCode="0.0000000">
                  <c:v>2.6913895313452998</c:v>
                </c:pt>
                <c:pt idx="1982" formatCode="0.0000000">
                  <c:v>2.6913895313452998</c:v>
                </c:pt>
                <c:pt idx="1983" formatCode="0.0000000">
                  <c:v>2.6913895313452998</c:v>
                </c:pt>
                <c:pt idx="1984" formatCode="0.0000000">
                  <c:v>2.6913895313452998</c:v>
                </c:pt>
                <c:pt idx="1985" formatCode="0.0000000">
                  <c:v>2.6913895313452998</c:v>
                </c:pt>
                <c:pt idx="1986" formatCode="0.0000000">
                  <c:v>2.6913895313452998</c:v>
                </c:pt>
                <c:pt idx="1987" formatCode="0.0000000">
                  <c:v>2.6913895313452998</c:v>
                </c:pt>
                <c:pt idx="1988" formatCode="0.0000000">
                  <c:v>2.6913895313452998</c:v>
                </c:pt>
                <c:pt idx="1989" formatCode="0.0000000">
                  <c:v>2.6913895313452998</c:v>
                </c:pt>
                <c:pt idx="1990" formatCode="0.0000000">
                  <c:v>2.6913895313452998</c:v>
                </c:pt>
                <c:pt idx="1991" formatCode="0.0000000">
                  <c:v>2.6913895313452998</c:v>
                </c:pt>
                <c:pt idx="1992" formatCode="0.0000000">
                  <c:v>2.6913895313452998</c:v>
                </c:pt>
                <c:pt idx="1993" formatCode="0.0000000">
                  <c:v>2.6913895313452998</c:v>
                </c:pt>
                <c:pt idx="1994" formatCode="0.0000000">
                  <c:v>2.6913895313452998</c:v>
                </c:pt>
                <c:pt idx="1995" formatCode="0.0000000">
                  <c:v>2.6913895313452998</c:v>
                </c:pt>
                <c:pt idx="1996" formatCode="0.0000000">
                  <c:v>2.6913895313452998</c:v>
                </c:pt>
                <c:pt idx="1997" formatCode="0.0000000">
                  <c:v>2.6913895313452998</c:v>
                </c:pt>
                <c:pt idx="1998" formatCode="0.0000000">
                  <c:v>2.6913895313452998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C4-4E64-919E-043FEAE006BA}"/>
            </c:ext>
          </c:extLst>
        </c:ser>
        <c:ser>
          <c:idx val="1"/>
          <c:order val="1"/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'TIMI_major Listing 11.2d'!$A$5:$A$2003</c:f>
              <c:numCache>
                <c:formatCode>########0</c:formatCode>
                <c:ptCount val="199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7</c:v>
                </c:pt>
                <c:pt idx="33">
                  <c:v>7</c:v>
                </c:pt>
                <c:pt idx="34">
                  <c:v>7</c:v>
                </c:pt>
                <c:pt idx="35">
                  <c:v>7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8</c:v>
                </c:pt>
                <c:pt idx="40">
                  <c:v>9</c:v>
                </c:pt>
                <c:pt idx="41">
                  <c:v>9</c:v>
                </c:pt>
                <c:pt idx="42">
                  <c:v>10</c:v>
                </c:pt>
                <c:pt idx="43">
                  <c:v>10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11</c:v>
                </c:pt>
                <c:pt idx="51">
                  <c:v>11</c:v>
                </c:pt>
                <c:pt idx="52">
                  <c:v>11</c:v>
                </c:pt>
                <c:pt idx="53">
                  <c:v>11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13</c:v>
                </c:pt>
                <c:pt idx="58">
                  <c:v>13</c:v>
                </c:pt>
                <c:pt idx="59">
                  <c:v>13</c:v>
                </c:pt>
                <c:pt idx="60">
                  <c:v>13</c:v>
                </c:pt>
                <c:pt idx="61">
                  <c:v>14</c:v>
                </c:pt>
                <c:pt idx="62">
                  <c:v>15</c:v>
                </c:pt>
                <c:pt idx="63">
                  <c:v>15</c:v>
                </c:pt>
                <c:pt idx="64">
                  <c:v>15</c:v>
                </c:pt>
                <c:pt idx="65">
                  <c:v>15</c:v>
                </c:pt>
                <c:pt idx="66">
                  <c:v>16</c:v>
                </c:pt>
                <c:pt idx="67">
                  <c:v>16</c:v>
                </c:pt>
                <c:pt idx="68">
                  <c:v>17</c:v>
                </c:pt>
                <c:pt idx="69">
                  <c:v>17</c:v>
                </c:pt>
                <c:pt idx="70">
                  <c:v>18</c:v>
                </c:pt>
                <c:pt idx="71">
                  <c:v>18</c:v>
                </c:pt>
                <c:pt idx="72">
                  <c:v>19</c:v>
                </c:pt>
                <c:pt idx="73">
                  <c:v>22</c:v>
                </c:pt>
                <c:pt idx="74">
                  <c:v>22</c:v>
                </c:pt>
                <c:pt idx="75">
                  <c:v>24</c:v>
                </c:pt>
                <c:pt idx="76">
                  <c:v>24</c:v>
                </c:pt>
                <c:pt idx="77">
                  <c:v>24</c:v>
                </c:pt>
                <c:pt idx="78">
                  <c:v>25</c:v>
                </c:pt>
                <c:pt idx="79">
                  <c:v>25</c:v>
                </c:pt>
                <c:pt idx="80">
                  <c:v>26</c:v>
                </c:pt>
                <c:pt idx="81">
                  <c:v>26</c:v>
                </c:pt>
                <c:pt idx="82">
                  <c:v>27</c:v>
                </c:pt>
                <c:pt idx="83">
                  <c:v>28</c:v>
                </c:pt>
                <c:pt idx="84">
                  <c:v>28</c:v>
                </c:pt>
                <c:pt idx="85">
                  <c:v>28</c:v>
                </c:pt>
                <c:pt idx="86">
                  <c:v>28</c:v>
                </c:pt>
                <c:pt idx="87">
                  <c:v>28</c:v>
                </c:pt>
                <c:pt idx="88">
                  <c:v>28</c:v>
                </c:pt>
                <c:pt idx="89">
                  <c:v>29</c:v>
                </c:pt>
                <c:pt idx="90">
                  <c:v>29</c:v>
                </c:pt>
                <c:pt idx="91">
                  <c:v>30</c:v>
                </c:pt>
                <c:pt idx="92">
                  <c:v>30</c:v>
                </c:pt>
                <c:pt idx="93">
                  <c:v>30</c:v>
                </c:pt>
                <c:pt idx="94">
                  <c:v>30</c:v>
                </c:pt>
                <c:pt idx="95">
                  <c:v>30</c:v>
                </c:pt>
                <c:pt idx="96">
                  <c:v>31</c:v>
                </c:pt>
                <c:pt idx="97">
                  <c:v>31</c:v>
                </c:pt>
                <c:pt idx="98">
                  <c:v>31</c:v>
                </c:pt>
                <c:pt idx="99">
                  <c:v>31</c:v>
                </c:pt>
                <c:pt idx="100">
                  <c:v>31</c:v>
                </c:pt>
                <c:pt idx="101">
                  <c:v>31</c:v>
                </c:pt>
                <c:pt idx="102">
                  <c:v>31</c:v>
                </c:pt>
                <c:pt idx="103">
                  <c:v>31</c:v>
                </c:pt>
                <c:pt idx="104">
                  <c:v>32</c:v>
                </c:pt>
                <c:pt idx="105">
                  <c:v>32</c:v>
                </c:pt>
                <c:pt idx="106">
                  <c:v>32</c:v>
                </c:pt>
                <c:pt idx="107">
                  <c:v>32</c:v>
                </c:pt>
                <c:pt idx="108">
                  <c:v>33</c:v>
                </c:pt>
                <c:pt idx="109">
                  <c:v>33</c:v>
                </c:pt>
                <c:pt idx="110">
                  <c:v>33</c:v>
                </c:pt>
                <c:pt idx="111">
                  <c:v>33</c:v>
                </c:pt>
                <c:pt idx="112">
                  <c:v>34</c:v>
                </c:pt>
                <c:pt idx="113">
                  <c:v>34</c:v>
                </c:pt>
                <c:pt idx="114">
                  <c:v>34</c:v>
                </c:pt>
                <c:pt idx="115">
                  <c:v>34</c:v>
                </c:pt>
                <c:pt idx="116">
                  <c:v>34</c:v>
                </c:pt>
                <c:pt idx="117">
                  <c:v>35</c:v>
                </c:pt>
                <c:pt idx="118">
                  <c:v>35</c:v>
                </c:pt>
                <c:pt idx="119">
                  <c:v>35</c:v>
                </c:pt>
                <c:pt idx="120">
                  <c:v>36</c:v>
                </c:pt>
                <c:pt idx="121">
                  <c:v>37</c:v>
                </c:pt>
                <c:pt idx="122">
                  <c:v>37</c:v>
                </c:pt>
                <c:pt idx="123">
                  <c:v>37</c:v>
                </c:pt>
                <c:pt idx="124">
                  <c:v>37</c:v>
                </c:pt>
                <c:pt idx="125">
                  <c:v>38</c:v>
                </c:pt>
                <c:pt idx="126">
                  <c:v>38</c:v>
                </c:pt>
                <c:pt idx="127">
                  <c:v>38</c:v>
                </c:pt>
                <c:pt idx="128">
                  <c:v>38</c:v>
                </c:pt>
                <c:pt idx="129">
                  <c:v>38</c:v>
                </c:pt>
                <c:pt idx="130">
                  <c:v>39</c:v>
                </c:pt>
                <c:pt idx="131">
                  <c:v>39</c:v>
                </c:pt>
                <c:pt idx="132">
                  <c:v>39</c:v>
                </c:pt>
                <c:pt idx="133">
                  <c:v>40</c:v>
                </c:pt>
                <c:pt idx="134">
                  <c:v>40</c:v>
                </c:pt>
                <c:pt idx="135">
                  <c:v>41</c:v>
                </c:pt>
                <c:pt idx="136">
                  <c:v>41</c:v>
                </c:pt>
                <c:pt idx="137">
                  <c:v>41</c:v>
                </c:pt>
                <c:pt idx="138">
                  <c:v>41</c:v>
                </c:pt>
                <c:pt idx="139">
                  <c:v>42</c:v>
                </c:pt>
                <c:pt idx="140">
                  <c:v>42</c:v>
                </c:pt>
                <c:pt idx="141">
                  <c:v>42</c:v>
                </c:pt>
                <c:pt idx="142">
                  <c:v>43</c:v>
                </c:pt>
                <c:pt idx="143">
                  <c:v>44</c:v>
                </c:pt>
                <c:pt idx="144">
                  <c:v>44</c:v>
                </c:pt>
                <c:pt idx="145">
                  <c:v>44</c:v>
                </c:pt>
                <c:pt idx="146">
                  <c:v>44</c:v>
                </c:pt>
                <c:pt idx="147">
                  <c:v>45</c:v>
                </c:pt>
                <c:pt idx="148">
                  <c:v>45</c:v>
                </c:pt>
                <c:pt idx="149">
                  <c:v>45</c:v>
                </c:pt>
                <c:pt idx="150">
                  <c:v>45</c:v>
                </c:pt>
                <c:pt idx="151">
                  <c:v>46</c:v>
                </c:pt>
                <c:pt idx="152">
                  <c:v>48</c:v>
                </c:pt>
                <c:pt idx="153">
                  <c:v>48</c:v>
                </c:pt>
                <c:pt idx="154">
                  <c:v>49</c:v>
                </c:pt>
                <c:pt idx="155">
                  <c:v>51</c:v>
                </c:pt>
                <c:pt idx="156">
                  <c:v>52</c:v>
                </c:pt>
                <c:pt idx="157">
                  <c:v>52</c:v>
                </c:pt>
                <c:pt idx="158">
                  <c:v>52</c:v>
                </c:pt>
                <c:pt idx="159">
                  <c:v>53</c:v>
                </c:pt>
                <c:pt idx="160">
                  <c:v>55</c:v>
                </c:pt>
                <c:pt idx="161">
                  <c:v>56</c:v>
                </c:pt>
                <c:pt idx="162">
                  <c:v>57</c:v>
                </c:pt>
                <c:pt idx="163">
                  <c:v>57</c:v>
                </c:pt>
                <c:pt idx="164">
                  <c:v>57</c:v>
                </c:pt>
                <c:pt idx="165">
                  <c:v>57</c:v>
                </c:pt>
                <c:pt idx="166">
                  <c:v>58</c:v>
                </c:pt>
                <c:pt idx="167">
                  <c:v>58</c:v>
                </c:pt>
                <c:pt idx="168">
                  <c:v>58</c:v>
                </c:pt>
                <c:pt idx="169">
                  <c:v>58</c:v>
                </c:pt>
                <c:pt idx="170">
                  <c:v>58</c:v>
                </c:pt>
                <c:pt idx="171">
                  <c:v>59</c:v>
                </c:pt>
                <c:pt idx="172">
                  <c:v>60</c:v>
                </c:pt>
                <c:pt idx="173">
                  <c:v>60</c:v>
                </c:pt>
                <c:pt idx="174">
                  <c:v>60</c:v>
                </c:pt>
                <c:pt idx="175">
                  <c:v>62</c:v>
                </c:pt>
                <c:pt idx="176">
                  <c:v>62</c:v>
                </c:pt>
                <c:pt idx="177">
                  <c:v>63</c:v>
                </c:pt>
                <c:pt idx="178">
                  <c:v>64</c:v>
                </c:pt>
                <c:pt idx="179">
                  <c:v>65</c:v>
                </c:pt>
                <c:pt idx="180">
                  <c:v>67</c:v>
                </c:pt>
                <c:pt idx="181">
                  <c:v>68</c:v>
                </c:pt>
                <c:pt idx="182">
                  <c:v>68</c:v>
                </c:pt>
                <c:pt idx="183">
                  <c:v>69</c:v>
                </c:pt>
                <c:pt idx="184">
                  <c:v>70</c:v>
                </c:pt>
                <c:pt idx="185">
                  <c:v>71</c:v>
                </c:pt>
                <c:pt idx="186">
                  <c:v>71</c:v>
                </c:pt>
                <c:pt idx="187">
                  <c:v>72</c:v>
                </c:pt>
                <c:pt idx="188">
                  <c:v>73</c:v>
                </c:pt>
                <c:pt idx="189">
                  <c:v>74</c:v>
                </c:pt>
                <c:pt idx="190">
                  <c:v>75</c:v>
                </c:pt>
                <c:pt idx="191">
                  <c:v>75</c:v>
                </c:pt>
                <c:pt idx="192">
                  <c:v>76</c:v>
                </c:pt>
                <c:pt idx="193">
                  <c:v>76</c:v>
                </c:pt>
                <c:pt idx="194">
                  <c:v>78</c:v>
                </c:pt>
                <c:pt idx="195">
                  <c:v>79</c:v>
                </c:pt>
                <c:pt idx="196">
                  <c:v>79</c:v>
                </c:pt>
                <c:pt idx="197">
                  <c:v>80</c:v>
                </c:pt>
                <c:pt idx="198">
                  <c:v>81</c:v>
                </c:pt>
                <c:pt idx="199">
                  <c:v>81</c:v>
                </c:pt>
                <c:pt idx="200">
                  <c:v>82</c:v>
                </c:pt>
                <c:pt idx="201">
                  <c:v>83</c:v>
                </c:pt>
                <c:pt idx="202">
                  <c:v>83</c:v>
                </c:pt>
                <c:pt idx="203">
                  <c:v>84</c:v>
                </c:pt>
                <c:pt idx="204">
                  <c:v>84</c:v>
                </c:pt>
                <c:pt idx="205">
                  <c:v>84</c:v>
                </c:pt>
                <c:pt idx="206">
                  <c:v>85</c:v>
                </c:pt>
                <c:pt idx="207">
                  <c:v>85</c:v>
                </c:pt>
                <c:pt idx="208">
                  <c:v>85</c:v>
                </c:pt>
                <c:pt idx="209">
                  <c:v>86</c:v>
                </c:pt>
                <c:pt idx="210">
                  <c:v>86</c:v>
                </c:pt>
                <c:pt idx="211">
                  <c:v>86</c:v>
                </c:pt>
                <c:pt idx="212">
                  <c:v>86</c:v>
                </c:pt>
                <c:pt idx="213">
                  <c:v>87</c:v>
                </c:pt>
                <c:pt idx="214">
                  <c:v>88</c:v>
                </c:pt>
                <c:pt idx="215">
                  <c:v>89</c:v>
                </c:pt>
                <c:pt idx="216">
                  <c:v>89</c:v>
                </c:pt>
                <c:pt idx="217">
                  <c:v>89</c:v>
                </c:pt>
                <c:pt idx="218">
                  <c:v>89</c:v>
                </c:pt>
                <c:pt idx="219">
                  <c:v>90</c:v>
                </c:pt>
                <c:pt idx="220">
                  <c:v>91</c:v>
                </c:pt>
                <c:pt idx="221">
                  <c:v>91</c:v>
                </c:pt>
                <c:pt idx="222">
                  <c:v>91</c:v>
                </c:pt>
                <c:pt idx="223">
                  <c:v>91</c:v>
                </c:pt>
                <c:pt idx="224">
                  <c:v>92</c:v>
                </c:pt>
                <c:pt idx="225">
                  <c:v>92</c:v>
                </c:pt>
                <c:pt idx="226">
                  <c:v>93</c:v>
                </c:pt>
                <c:pt idx="227">
                  <c:v>93</c:v>
                </c:pt>
                <c:pt idx="228">
                  <c:v>94</c:v>
                </c:pt>
                <c:pt idx="229">
                  <c:v>94</c:v>
                </c:pt>
                <c:pt idx="230">
                  <c:v>94</c:v>
                </c:pt>
                <c:pt idx="231">
                  <c:v>94</c:v>
                </c:pt>
                <c:pt idx="232">
                  <c:v>95</c:v>
                </c:pt>
                <c:pt idx="233">
                  <c:v>95</c:v>
                </c:pt>
                <c:pt idx="234">
                  <c:v>95</c:v>
                </c:pt>
                <c:pt idx="235">
                  <c:v>96</c:v>
                </c:pt>
                <c:pt idx="236">
                  <c:v>96</c:v>
                </c:pt>
                <c:pt idx="237">
                  <c:v>96</c:v>
                </c:pt>
                <c:pt idx="238">
                  <c:v>97</c:v>
                </c:pt>
                <c:pt idx="239">
                  <c:v>97</c:v>
                </c:pt>
                <c:pt idx="240">
                  <c:v>98</c:v>
                </c:pt>
                <c:pt idx="241">
                  <c:v>99</c:v>
                </c:pt>
                <c:pt idx="242">
                  <c:v>99</c:v>
                </c:pt>
                <c:pt idx="243">
                  <c:v>100</c:v>
                </c:pt>
                <c:pt idx="244">
                  <c:v>100</c:v>
                </c:pt>
                <c:pt idx="245">
                  <c:v>101</c:v>
                </c:pt>
                <c:pt idx="246">
                  <c:v>102</c:v>
                </c:pt>
                <c:pt idx="247">
                  <c:v>103</c:v>
                </c:pt>
                <c:pt idx="248">
                  <c:v>104</c:v>
                </c:pt>
                <c:pt idx="249">
                  <c:v>104</c:v>
                </c:pt>
                <c:pt idx="250">
                  <c:v>105</c:v>
                </c:pt>
                <c:pt idx="251">
                  <c:v>105</c:v>
                </c:pt>
                <c:pt idx="252">
                  <c:v>105</c:v>
                </c:pt>
                <c:pt idx="253">
                  <c:v>106</c:v>
                </c:pt>
                <c:pt idx="254">
                  <c:v>107</c:v>
                </c:pt>
                <c:pt idx="255">
                  <c:v>109</c:v>
                </c:pt>
                <c:pt idx="256">
                  <c:v>109</c:v>
                </c:pt>
                <c:pt idx="257">
                  <c:v>109</c:v>
                </c:pt>
                <c:pt idx="258">
                  <c:v>110</c:v>
                </c:pt>
                <c:pt idx="259">
                  <c:v>111</c:v>
                </c:pt>
                <c:pt idx="260">
                  <c:v>112</c:v>
                </c:pt>
                <c:pt idx="261">
                  <c:v>113</c:v>
                </c:pt>
                <c:pt idx="262">
                  <c:v>114</c:v>
                </c:pt>
                <c:pt idx="263">
                  <c:v>114</c:v>
                </c:pt>
                <c:pt idx="264">
                  <c:v>114</c:v>
                </c:pt>
                <c:pt idx="265">
                  <c:v>115</c:v>
                </c:pt>
                <c:pt idx="266">
                  <c:v>116</c:v>
                </c:pt>
                <c:pt idx="267">
                  <c:v>116</c:v>
                </c:pt>
                <c:pt idx="268">
                  <c:v>120</c:v>
                </c:pt>
                <c:pt idx="269">
                  <c:v>120</c:v>
                </c:pt>
                <c:pt idx="270">
                  <c:v>121</c:v>
                </c:pt>
                <c:pt idx="271">
                  <c:v>122</c:v>
                </c:pt>
                <c:pt idx="272">
                  <c:v>125</c:v>
                </c:pt>
                <c:pt idx="273">
                  <c:v>125</c:v>
                </c:pt>
                <c:pt idx="274">
                  <c:v>126</c:v>
                </c:pt>
                <c:pt idx="275">
                  <c:v>127</c:v>
                </c:pt>
                <c:pt idx="276">
                  <c:v>128</c:v>
                </c:pt>
                <c:pt idx="277">
                  <c:v>128</c:v>
                </c:pt>
                <c:pt idx="278">
                  <c:v>130</c:v>
                </c:pt>
                <c:pt idx="279">
                  <c:v>131</c:v>
                </c:pt>
                <c:pt idx="280">
                  <c:v>132</c:v>
                </c:pt>
                <c:pt idx="281">
                  <c:v>133</c:v>
                </c:pt>
                <c:pt idx="282">
                  <c:v>133</c:v>
                </c:pt>
                <c:pt idx="283">
                  <c:v>133</c:v>
                </c:pt>
                <c:pt idx="284">
                  <c:v>134</c:v>
                </c:pt>
                <c:pt idx="285">
                  <c:v>134</c:v>
                </c:pt>
                <c:pt idx="286">
                  <c:v>136</c:v>
                </c:pt>
                <c:pt idx="287">
                  <c:v>137</c:v>
                </c:pt>
                <c:pt idx="288">
                  <c:v>138</c:v>
                </c:pt>
                <c:pt idx="289">
                  <c:v>138</c:v>
                </c:pt>
                <c:pt idx="290">
                  <c:v>140</c:v>
                </c:pt>
                <c:pt idx="291">
                  <c:v>140</c:v>
                </c:pt>
                <c:pt idx="292">
                  <c:v>141</c:v>
                </c:pt>
                <c:pt idx="293">
                  <c:v>142</c:v>
                </c:pt>
                <c:pt idx="294">
                  <c:v>143</c:v>
                </c:pt>
                <c:pt idx="295">
                  <c:v>145</c:v>
                </c:pt>
                <c:pt idx="296">
                  <c:v>145</c:v>
                </c:pt>
                <c:pt idx="297">
                  <c:v>145</c:v>
                </c:pt>
                <c:pt idx="298">
                  <c:v>146</c:v>
                </c:pt>
                <c:pt idx="299">
                  <c:v>146</c:v>
                </c:pt>
                <c:pt idx="300">
                  <c:v>148</c:v>
                </c:pt>
                <c:pt idx="301">
                  <c:v>148</c:v>
                </c:pt>
                <c:pt idx="302">
                  <c:v>149</c:v>
                </c:pt>
                <c:pt idx="303">
                  <c:v>150</c:v>
                </c:pt>
                <c:pt idx="304">
                  <c:v>150</c:v>
                </c:pt>
                <c:pt idx="305">
                  <c:v>150</c:v>
                </c:pt>
                <c:pt idx="306">
                  <c:v>151</c:v>
                </c:pt>
                <c:pt idx="307">
                  <c:v>152</c:v>
                </c:pt>
                <c:pt idx="308">
                  <c:v>153</c:v>
                </c:pt>
                <c:pt idx="309">
                  <c:v>154</c:v>
                </c:pt>
                <c:pt idx="310">
                  <c:v>156</c:v>
                </c:pt>
                <c:pt idx="311">
                  <c:v>157</c:v>
                </c:pt>
                <c:pt idx="312">
                  <c:v>157</c:v>
                </c:pt>
                <c:pt idx="313">
                  <c:v>158</c:v>
                </c:pt>
                <c:pt idx="314">
                  <c:v>159</c:v>
                </c:pt>
                <c:pt idx="315">
                  <c:v>162</c:v>
                </c:pt>
                <c:pt idx="316">
                  <c:v>163</c:v>
                </c:pt>
                <c:pt idx="317">
                  <c:v>165</c:v>
                </c:pt>
                <c:pt idx="318">
                  <c:v>165</c:v>
                </c:pt>
                <c:pt idx="319">
                  <c:v>166</c:v>
                </c:pt>
                <c:pt idx="320">
                  <c:v>166</c:v>
                </c:pt>
                <c:pt idx="321">
                  <c:v>168</c:v>
                </c:pt>
                <c:pt idx="322">
                  <c:v>169</c:v>
                </c:pt>
                <c:pt idx="323">
                  <c:v>170</c:v>
                </c:pt>
                <c:pt idx="324">
                  <c:v>170</c:v>
                </c:pt>
                <c:pt idx="325">
                  <c:v>171</c:v>
                </c:pt>
                <c:pt idx="326">
                  <c:v>171</c:v>
                </c:pt>
                <c:pt idx="327">
                  <c:v>172</c:v>
                </c:pt>
                <c:pt idx="328">
                  <c:v>173</c:v>
                </c:pt>
                <c:pt idx="329">
                  <c:v>174</c:v>
                </c:pt>
                <c:pt idx="330">
                  <c:v>174</c:v>
                </c:pt>
                <c:pt idx="331">
                  <c:v>175</c:v>
                </c:pt>
                <c:pt idx="332">
                  <c:v>176</c:v>
                </c:pt>
                <c:pt idx="333">
                  <c:v>177</c:v>
                </c:pt>
                <c:pt idx="334">
                  <c:v>177</c:v>
                </c:pt>
                <c:pt idx="335">
                  <c:v>178</c:v>
                </c:pt>
                <c:pt idx="336">
                  <c:v>178</c:v>
                </c:pt>
                <c:pt idx="337">
                  <c:v>178</c:v>
                </c:pt>
                <c:pt idx="338">
                  <c:v>180</c:v>
                </c:pt>
                <c:pt idx="339">
                  <c:v>181</c:v>
                </c:pt>
                <c:pt idx="340">
                  <c:v>181</c:v>
                </c:pt>
                <c:pt idx="341">
                  <c:v>182</c:v>
                </c:pt>
                <c:pt idx="342">
                  <c:v>182</c:v>
                </c:pt>
                <c:pt idx="343">
                  <c:v>182</c:v>
                </c:pt>
                <c:pt idx="344">
                  <c:v>182</c:v>
                </c:pt>
                <c:pt idx="345">
                  <c:v>183</c:v>
                </c:pt>
                <c:pt idx="346">
                  <c:v>183</c:v>
                </c:pt>
                <c:pt idx="347">
                  <c:v>183</c:v>
                </c:pt>
                <c:pt idx="348">
                  <c:v>183</c:v>
                </c:pt>
                <c:pt idx="349">
                  <c:v>184</c:v>
                </c:pt>
                <c:pt idx="350">
                  <c:v>184</c:v>
                </c:pt>
                <c:pt idx="351">
                  <c:v>184</c:v>
                </c:pt>
                <c:pt idx="352">
                  <c:v>185</c:v>
                </c:pt>
                <c:pt idx="353">
                  <c:v>185</c:v>
                </c:pt>
                <c:pt idx="354">
                  <c:v>185</c:v>
                </c:pt>
                <c:pt idx="355">
                  <c:v>185</c:v>
                </c:pt>
                <c:pt idx="356">
                  <c:v>185</c:v>
                </c:pt>
                <c:pt idx="357">
                  <c:v>186</c:v>
                </c:pt>
                <c:pt idx="358">
                  <c:v>186</c:v>
                </c:pt>
                <c:pt idx="359">
                  <c:v>186</c:v>
                </c:pt>
                <c:pt idx="360">
                  <c:v>186</c:v>
                </c:pt>
                <c:pt idx="361">
                  <c:v>187</c:v>
                </c:pt>
                <c:pt idx="362">
                  <c:v>187</c:v>
                </c:pt>
                <c:pt idx="363">
                  <c:v>187</c:v>
                </c:pt>
                <c:pt idx="364">
                  <c:v>188</c:v>
                </c:pt>
                <c:pt idx="365">
                  <c:v>188</c:v>
                </c:pt>
                <c:pt idx="366">
                  <c:v>188</c:v>
                </c:pt>
                <c:pt idx="367">
                  <c:v>189</c:v>
                </c:pt>
                <c:pt idx="368">
                  <c:v>190</c:v>
                </c:pt>
                <c:pt idx="369">
                  <c:v>191</c:v>
                </c:pt>
                <c:pt idx="370">
                  <c:v>191</c:v>
                </c:pt>
                <c:pt idx="371">
                  <c:v>191</c:v>
                </c:pt>
                <c:pt idx="372">
                  <c:v>191</c:v>
                </c:pt>
                <c:pt idx="373">
                  <c:v>192</c:v>
                </c:pt>
                <c:pt idx="374">
                  <c:v>192</c:v>
                </c:pt>
                <c:pt idx="375">
                  <c:v>193</c:v>
                </c:pt>
                <c:pt idx="376">
                  <c:v>194</c:v>
                </c:pt>
                <c:pt idx="377">
                  <c:v>194</c:v>
                </c:pt>
                <c:pt idx="378">
                  <c:v>195</c:v>
                </c:pt>
                <c:pt idx="379">
                  <c:v>196</c:v>
                </c:pt>
                <c:pt idx="380">
                  <c:v>197</c:v>
                </c:pt>
                <c:pt idx="381">
                  <c:v>200</c:v>
                </c:pt>
                <c:pt idx="382">
                  <c:v>201</c:v>
                </c:pt>
                <c:pt idx="383">
                  <c:v>201</c:v>
                </c:pt>
                <c:pt idx="384">
                  <c:v>202</c:v>
                </c:pt>
                <c:pt idx="385">
                  <c:v>204</c:v>
                </c:pt>
                <c:pt idx="386">
                  <c:v>205</c:v>
                </c:pt>
                <c:pt idx="387">
                  <c:v>205</c:v>
                </c:pt>
                <c:pt idx="388">
                  <c:v>206</c:v>
                </c:pt>
                <c:pt idx="389">
                  <c:v>206</c:v>
                </c:pt>
                <c:pt idx="390">
                  <c:v>207</c:v>
                </c:pt>
                <c:pt idx="391">
                  <c:v>207</c:v>
                </c:pt>
                <c:pt idx="392">
                  <c:v>208</c:v>
                </c:pt>
                <c:pt idx="393">
                  <c:v>210</c:v>
                </c:pt>
                <c:pt idx="394">
                  <c:v>210</c:v>
                </c:pt>
                <c:pt idx="395">
                  <c:v>211</c:v>
                </c:pt>
                <c:pt idx="396">
                  <c:v>211</c:v>
                </c:pt>
                <c:pt idx="397">
                  <c:v>212</c:v>
                </c:pt>
                <c:pt idx="398">
                  <c:v>212</c:v>
                </c:pt>
                <c:pt idx="399">
                  <c:v>213</c:v>
                </c:pt>
                <c:pt idx="400">
                  <c:v>213</c:v>
                </c:pt>
                <c:pt idx="401">
                  <c:v>214</c:v>
                </c:pt>
                <c:pt idx="402">
                  <c:v>216</c:v>
                </c:pt>
                <c:pt idx="403">
                  <c:v>217</c:v>
                </c:pt>
                <c:pt idx="404">
                  <c:v>218</c:v>
                </c:pt>
                <c:pt idx="405">
                  <c:v>219</c:v>
                </c:pt>
                <c:pt idx="406">
                  <c:v>219</c:v>
                </c:pt>
                <c:pt idx="407">
                  <c:v>220</c:v>
                </c:pt>
                <c:pt idx="408">
                  <c:v>221</c:v>
                </c:pt>
                <c:pt idx="409">
                  <c:v>222</c:v>
                </c:pt>
                <c:pt idx="410">
                  <c:v>222</c:v>
                </c:pt>
                <c:pt idx="411">
                  <c:v>223</c:v>
                </c:pt>
                <c:pt idx="412">
                  <c:v>224</c:v>
                </c:pt>
                <c:pt idx="413">
                  <c:v>224</c:v>
                </c:pt>
                <c:pt idx="414">
                  <c:v>227</c:v>
                </c:pt>
                <c:pt idx="415">
                  <c:v>227</c:v>
                </c:pt>
                <c:pt idx="416">
                  <c:v>227</c:v>
                </c:pt>
                <c:pt idx="417">
                  <c:v>228</c:v>
                </c:pt>
                <c:pt idx="418">
                  <c:v>229</c:v>
                </c:pt>
                <c:pt idx="419">
                  <c:v>231</c:v>
                </c:pt>
                <c:pt idx="420">
                  <c:v>233</c:v>
                </c:pt>
                <c:pt idx="421">
                  <c:v>233</c:v>
                </c:pt>
                <c:pt idx="422">
                  <c:v>234</c:v>
                </c:pt>
                <c:pt idx="423">
                  <c:v>235</c:v>
                </c:pt>
                <c:pt idx="424">
                  <c:v>236</c:v>
                </c:pt>
                <c:pt idx="425">
                  <c:v>237</c:v>
                </c:pt>
                <c:pt idx="426">
                  <c:v>238</c:v>
                </c:pt>
                <c:pt idx="427">
                  <c:v>240</c:v>
                </c:pt>
                <c:pt idx="428">
                  <c:v>244</c:v>
                </c:pt>
                <c:pt idx="429">
                  <c:v>245</c:v>
                </c:pt>
                <c:pt idx="430">
                  <c:v>246</c:v>
                </c:pt>
                <c:pt idx="431">
                  <c:v>247</c:v>
                </c:pt>
                <c:pt idx="432">
                  <c:v>249</c:v>
                </c:pt>
                <c:pt idx="433">
                  <c:v>249</c:v>
                </c:pt>
                <c:pt idx="434">
                  <c:v>250</c:v>
                </c:pt>
                <c:pt idx="435">
                  <c:v>251</c:v>
                </c:pt>
                <c:pt idx="436">
                  <c:v>251</c:v>
                </c:pt>
                <c:pt idx="437">
                  <c:v>254</c:v>
                </c:pt>
                <c:pt idx="438">
                  <c:v>254</c:v>
                </c:pt>
                <c:pt idx="439">
                  <c:v>256</c:v>
                </c:pt>
                <c:pt idx="440">
                  <c:v>256</c:v>
                </c:pt>
                <c:pt idx="441">
                  <c:v>257</c:v>
                </c:pt>
                <c:pt idx="442">
                  <c:v>258</c:v>
                </c:pt>
                <c:pt idx="443">
                  <c:v>258</c:v>
                </c:pt>
                <c:pt idx="444">
                  <c:v>259</c:v>
                </c:pt>
                <c:pt idx="445">
                  <c:v>263</c:v>
                </c:pt>
                <c:pt idx="446">
                  <c:v>265</c:v>
                </c:pt>
                <c:pt idx="447">
                  <c:v>267</c:v>
                </c:pt>
                <c:pt idx="448">
                  <c:v>270</c:v>
                </c:pt>
                <c:pt idx="449">
                  <c:v>270</c:v>
                </c:pt>
                <c:pt idx="450">
                  <c:v>270</c:v>
                </c:pt>
                <c:pt idx="451">
                  <c:v>270</c:v>
                </c:pt>
                <c:pt idx="452">
                  <c:v>272</c:v>
                </c:pt>
                <c:pt idx="453">
                  <c:v>274</c:v>
                </c:pt>
                <c:pt idx="454">
                  <c:v>276</c:v>
                </c:pt>
                <c:pt idx="455">
                  <c:v>276</c:v>
                </c:pt>
                <c:pt idx="456">
                  <c:v>280</c:v>
                </c:pt>
                <c:pt idx="457">
                  <c:v>281</c:v>
                </c:pt>
                <c:pt idx="458">
                  <c:v>281</c:v>
                </c:pt>
                <c:pt idx="459">
                  <c:v>282</c:v>
                </c:pt>
                <c:pt idx="460">
                  <c:v>282</c:v>
                </c:pt>
                <c:pt idx="461">
                  <c:v>283</c:v>
                </c:pt>
                <c:pt idx="462">
                  <c:v>284</c:v>
                </c:pt>
                <c:pt idx="463">
                  <c:v>286</c:v>
                </c:pt>
                <c:pt idx="464">
                  <c:v>287</c:v>
                </c:pt>
                <c:pt idx="465">
                  <c:v>289</c:v>
                </c:pt>
                <c:pt idx="466">
                  <c:v>290</c:v>
                </c:pt>
                <c:pt idx="467">
                  <c:v>290</c:v>
                </c:pt>
                <c:pt idx="468">
                  <c:v>293</c:v>
                </c:pt>
                <c:pt idx="469">
                  <c:v>296</c:v>
                </c:pt>
                <c:pt idx="470">
                  <c:v>300</c:v>
                </c:pt>
                <c:pt idx="471">
                  <c:v>302</c:v>
                </c:pt>
                <c:pt idx="472">
                  <c:v>310</c:v>
                </c:pt>
                <c:pt idx="473">
                  <c:v>311</c:v>
                </c:pt>
                <c:pt idx="474">
                  <c:v>315</c:v>
                </c:pt>
                <c:pt idx="475">
                  <c:v>316</c:v>
                </c:pt>
                <c:pt idx="476">
                  <c:v>319</c:v>
                </c:pt>
                <c:pt idx="477">
                  <c:v>326</c:v>
                </c:pt>
                <c:pt idx="478">
                  <c:v>326</c:v>
                </c:pt>
                <c:pt idx="479">
                  <c:v>326</c:v>
                </c:pt>
                <c:pt idx="480">
                  <c:v>331</c:v>
                </c:pt>
                <c:pt idx="481">
                  <c:v>332</c:v>
                </c:pt>
                <c:pt idx="482">
                  <c:v>333</c:v>
                </c:pt>
                <c:pt idx="483">
                  <c:v>333</c:v>
                </c:pt>
                <c:pt idx="484">
                  <c:v>334</c:v>
                </c:pt>
                <c:pt idx="485">
                  <c:v>334</c:v>
                </c:pt>
                <c:pt idx="486">
                  <c:v>335</c:v>
                </c:pt>
                <c:pt idx="487">
                  <c:v>335</c:v>
                </c:pt>
                <c:pt idx="488">
                  <c:v>336</c:v>
                </c:pt>
                <c:pt idx="489">
                  <c:v>338</c:v>
                </c:pt>
                <c:pt idx="490">
                  <c:v>340</c:v>
                </c:pt>
                <c:pt idx="491">
                  <c:v>340</c:v>
                </c:pt>
                <c:pt idx="492">
                  <c:v>344</c:v>
                </c:pt>
                <c:pt idx="493">
                  <c:v>344</c:v>
                </c:pt>
                <c:pt idx="494">
                  <c:v>345</c:v>
                </c:pt>
                <c:pt idx="495">
                  <c:v>347</c:v>
                </c:pt>
                <c:pt idx="496">
                  <c:v>350</c:v>
                </c:pt>
                <c:pt idx="497">
                  <c:v>351</c:v>
                </c:pt>
                <c:pt idx="498">
                  <c:v>352</c:v>
                </c:pt>
                <c:pt idx="499">
                  <c:v>353</c:v>
                </c:pt>
                <c:pt idx="500">
                  <c:v>358</c:v>
                </c:pt>
                <c:pt idx="501">
                  <c:v>358</c:v>
                </c:pt>
                <c:pt idx="502">
                  <c:v>359</c:v>
                </c:pt>
                <c:pt idx="503">
                  <c:v>359</c:v>
                </c:pt>
                <c:pt idx="504">
                  <c:v>360</c:v>
                </c:pt>
                <c:pt idx="505">
                  <c:v>361</c:v>
                </c:pt>
                <c:pt idx="506">
                  <c:v>362</c:v>
                </c:pt>
                <c:pt idx="507">
                  <c:v>362</c:v>
                </c:pt>
                <c:pt idx="508">
                  <c:v>363</c:v>
                </c:pt>
                <c:pt idx="509">
                  <c:v>364</c:v>
                </c:pt>
                <c:pt idx="510">
                  <c:v>365</c:v>
                </c:pt>
                <c:pt idx="511">
                  <c:v>365</c:v>
                </c:pt>
                <c:pt idx="512">
                  <c:v>366</c:v>
                </c:pt>
                <c:pt idx="513">
                  <c:v>366</c:v>
                </c:pt>
                <c:pt idx="514">
                  <c:v>366</c:v>
                </c:pt>
                <c:pt idx="515">
                  <c:v>366</c:v>
                </c:pt>
                <c:pt idx="516">
                  <c:v>366</c:v>
                </c:pt>
                <c:pt idx="517">
                  <c:v>366</c:v>
                </c:pt>
                <c:pt idx="518">
                  <c:v>367</c:v>
                </c:pt>
                <c:pt idx="519">
                  <c:v>367</c:v>
                </c:pt>
                <c:pt idx="520">
                  <c:v>367</c:v>
                </c:pt>
                <c:pt idx="521">
                  <c:v>367</c:v>
                </c:pt>
                <c:pt idx="522">
                  <c:v>368</c:v>
                </c:pt>
                <c:pt idx="523">
                  <c:v>369</c:v>
                </c:pt>
                <c:pt idx="524">
                  <c:v>370</c:v>
                </c:pt>
                <c:pt idx="525">
                  <c:v>370</c:v>
                </c:pt>
                <c:pt idx="526">
                  <c:v>372</c:v>
                </c:pt>
                <c:pt idx="527">
                  <c:v>372</c:v>
                </c:pt>
                <c:pt idx="528">
                  <c:v>373</c:v>
                </c:pt>
                <c:pt idx="529">
                  <c:v>373</c:v>
                </c:pt>
                <c:pt idx="530">
                  <c:v>374</c:v>
                </c:pt>
                <c:pt idx="531">
                  <c:v>375</c:v>
                </c:pt>
                <c:pt idx="532">
                  <c:v>376</c:v>
                </c:pt>
                <c:pt idx="533">
                  <c:v>376</c:v>
                </c:pt>
                <c:pt idx="534">
                  <c:v>377</c:v>
                </c:pt>
                <c:pt idx="535">
                  <c:v>378</c:v>
                </c:pt>
                <c:pt idx="536">
                  <c:v>380</c:v>
                </c:pt>
                <c:pt idx="537">
                  <c:v>380</c:v>
                </c:pt>
                <c:pt idx="538">
                  <c:v>381</c:v>
                </c:pt>
                <c:pt idx="539">
                  <c:v>382</c:v>
                </c:pt>
                <c:pt idx="540">
                  <c:v>383</c:v>
                </c:pt>
                <c:pt idx="541">
                  <c:v>383</c:v>
                </c:pt>
                <c:pt idx="542">
                  <c:v>384</c:v>
                </c:pt>
                <c:pt idx="543">
                  <c:v>386</c:v>
                </c:pt>
                <c:pt idx="544">
                  <c:v>386</c:v>
                </c:pt>
                <c:pt idx="545">
                  <c:v>387</c:v>
                </c:pt>
                <c:pt idx="546">
                  <c:v>388</c:v>
                </c:pt>
                <c:pt idx="547">
                  <c:v>392</c:v>
                </c:pt>
                <c:pt idx="548">
                  <c:v>393</c:v>
                </c:pt>
                <c:pt idx="549">
                  <c:v>394</c:v>
                </c:pt>
                <c:pt idx="550">
                  <c:v>395</c:v>
                </c:pt>
                <c:pt idx="551">
                  <c:v>395</c:v>
                </c:pt>
                <c:pt idx="552">
                  <c:v>396</c:v>
                </c:pt>
                <c:pt idx="553">
                  <c:v>398</c:v>
                </c:pt>
                <c:pt idx="554">
                  <c:v>399</c:v>
                </c:pt>
                <c:pt idx="555">
                  <c:v>400</c:v>
                </c:pt>
                <c:pt idx="556">
                  <c:v>400</c:v>
                </c:pt>
                <c:pt idx="557">
                  <c:v>400</c:v>
                </c:pt>
                <c:pt idx="558">
                  <c:v>404</c:v>
                </c:pt>
                <c:pt idx="559">
                  <c:v>405</c:v>
                </c:pt>
                <c:pt idx="560">
                  <c:v>406</c:v>
                </c:pt>
                <c:pt idx="561">
                  <c:v>407</c:v>
                </c:pt>
                <c:pt idx="562">
                  <c:v>408</c:v>
                </c:pt>
                <c:pt idx="563">
                  <c:v>408</c:v>
                </c:pt>
                <c:pt idx="564">
                  <c:v>409</c:v>
                </c:pt>
                <c:pt idx="565">
                  <c:v>410</c:v>
                </c:pt>
                <c:pt idx="566">
                  <c:v>417</c:v>
                </c:pt>
                <c:pt idx="567">
                  <c:v>417</c:v>
                </c:pt>
                <c:pt idx="568">
                  <c:v>418</c:v>
                </c:pt>
                <c:pt idx="569">
                  <c:v>419</c:v>
                </c:pt>
                <c:pt idx="570">
                  <c:v>419</c:v>
                </c:pt>
                <c:pt idx="571">
                  <c:v>420</c:v>
                </c:pt>
                <c:pt idx="572">
                  <c:v>422</c:v>
                </c:pt>
                <c:pt idx="573">
                  <c:v>424</c:v>
                </c:pt>
                <c:pt idx="574">
                  <c:v>425</c:v>
                </c:pt>
                <c:pt idx="575">
                  <c:v>426</c:v>
                </c:pt>
                <c:pt idx="576">
                  <c:v>427</c:v>
                </c:pt>
                <c:pt idx="577">
                  <c:v>428</c:v>
                </c:pt>
                <c:pt idx="578">
                  <c:v>429</c:v>
                </c:pt>
                <c:pt idx="579">
                  <c:v>430</c:v>
                </c:pt>
                <c:pt idx="580">
                  <c:v>432</c:v>
                </c:pt>
                <c:pt idx="581">
                  <c:v>433</c:v>
                </c:pt>
                <c:pt idx="582">
                  <c:v>434</c:v>
                </c:pt>
                <c:pt idx="583">
                  <c:v>436</c:v>
                </c:pt>
                <c:pt idx="584">
                  <c:v>439</c:v>
                </c:pt>
                <c:pt idx="585">
                  <c:v>442</c:v>
                </c:pt>
                <c:pt idx="586">
                  <c:v>444</c:v>
                </c:pt>
                <c:pt idx="587">
                  <c:v>446</c:v>
                </c:pt>
                <c:pt idx="588">
                  <c:v>447</c:v>
                </c:pt>
                <c:pt idx="589">
                  <c:v>448</c:v>
                </c:pt>
                <c:pt idx="590">
                  <c:v>448</c:v>
                </c:pt>
                <c:pt idx="591">
                  <c:v>449</c:v>
                </c:pt>
                <c:pt idx="592">
                  <c:v>450</c:v>
                </c:pt>
                <c:pt idx="593">
                  <c:v>450</c:v>
                </c:pt>
                <c:pt idx="594">
                  <c:v>451</c:v>
                </c:pt>
                <c:pt idx="595">
                  <c:v>452</c:v>
                </c:pt>
                <c:pt idx="596">
                  <c:v>453</c:v>
                </c:pt>
                <c:pt idx="597">
                  <c:v>454</c:v>
                </c:pt>
                <c:pt idx="598">
                  <c:v>456</c:v>
                </c:pt>
                <c:pt idx="599">
                  <c:v>458</c:v>
                </c:pt>
                <c:pt idx="600">
                  <c:v>458</c:v>
                </c:pt>
                <c:pt idx="601">
                  <c:v>459</c:v>
                </c:pt>
                <c:pt idx="602">
                  <c:v>460</c:v>
                </c:pt>
                <c:pt idx="603">
                  <c:v>460</c:v>
                </c:pt>
                <c:pt idx="604">
                  <c:v>461</c:v>
                </c:pt>
                <c:pt idx="605">
                  <c:v>463</c:v>
                </c:pt>
                <c:pt idx="606">
                  <c:v>464</c:v>
                </c:pt>
                <c:pt idx="607">
                  <c:v>465</c:v>
                </c:pt>
                <c:pt idx="608">
                  <c:v>466</c:v>
                </c:pt>
                <c:pt idx="609">
                  <c:v>467</c:v>
                </c:pt>
                <c:pt idx="610">
                  <c:v>467</c:v>
                </c:pt>
                <c:pt idx="611">
                  <c:v>471</c:v>
                </c:pt>
                <c:pt idx="612">
                  <c:v>472</c:v>
                </c:pt>
                <c:pt idx="613">
                  <c:v>473</c:v>
                </c:pt>
                <c:pt idx="614">
                  <c:v>474</c:v>
                </c:pt>
                <c:pt idx="615">
                  <c:v>474</c:v>
                </c:pt>
                <c:pt idx="616">
                  <c:v>477</c:v>
                </c:pt>
                <c:pt idx="617">
                  <c:v>479</c:v>
                </c:pt>
                <c:pt idx="618">
                  <c:v>484</c:v>
                </c:pt>
                <c:pt idx="619">
                  <c:v>486</c:v>
                </c:pt>
                <c:pt idx="620">
                  <c:v>486</c:v>
                </c:pt>
                <c:pt idx="621">
                  <c:v>488</c:v>
                </c:pt>
                <c:pt idx="622">
                  <c:v>490</c:v>
                </c:pt>
                <c:pt idx="623">
                  <c:v>490</c:v>
                </c:pt>
                <c:pt idx="624">
                  <c:v>491</c:v>
                </c:pt>
                <c:pt idx="625">
                  <c:v>493</c:v>
                </c:pt>
                <c:pt idx="626">
                  <c:v>494</c:v>
                </c:pt>
                <c:pt idx="627">
                  <c:v>500</c:v>
                </c:pt>
                <c:pt idx="628">
                  <c:v>500</c:v>
                </c:pt>
                <c:pt idx="629">
                  <c:v>502</c:v>
                </c:pt>
                <c:pt idx="630">
                  <c:v>504</c:v>
                </c:pt>
                <c:pt idx="631">
                  <c:v>505</c:v>
                </c:pt>
                <c:pt idx="632">
                  <c:v>506</c:v>
                </c:pt>
                <c:pt idx="633">
                  <c:v>508</c:v>
                </c:pt>
                <c:pt idx="634">
                  <c:v>511</c:v>
                </c:pt>
                <c:pt idx="635">
                  <c:v>512</c:v>
                </c:pt>
                <c:pt idx="636">
                  <c:v>514</c:v>
                </c:pt>
                <c:pt idx="637">
                  <c:v>525</c:v>
                </c:pt>
                <c:pt idx="638">
                  <c:v>527</c:v>
                </c:pt>
                <c:pt idx="639">
                  <c:v>527</c:v>
                </c:pt>
                <c:pt idx="640">
                  <c:v>528</c:v>
                </c:pt>
                <c:pt idx="641">
                  <c:v>528</c:v>
                </c:pt>
                <c:pt idx="642">
                  <c:v>530</c:v>
                </c:pt>
                <c:pt idx="643">
                  <c:v>531</c:v>
                </c:pt>
                <c:pt idx="644">
                  <c:v>531</c:v>
                </c:pt>
                <c:pt idx="645">
                  <c:v>531</c:v>
                </c:pt>
                <c:pt idx="646">
                  <c:v>531</c:v>
                </c:pt>
                <c:pt idx="647">
                  <c:v>535</c:v>
                </c:pt>
                <c:pt idx="648">
                  <c:v>538</c:v>
                </c:pt>
                <c:pt idx="649">
                  <c:v>538</c:v>
                </c:pt>
                <c:pt idx="650">
                  <c:v>538</c:v>
                </c:pt>
                <c:pt idx="651">
                  <c:v>539</c:v>
                </c:pt>
                <c:pt idx="652">
                  <c:v>540</c:v>
                </c:pt>
                <c:pt idx="653">
                  <c:v>540</c:v>
                </c:pt>
                <c:pt idx="654">
                  <c:v>540</c:v>
                </c:pt>
                <c:pt idx="655">
                  <c:v>540</c:v>
                </c:pt>
                <c:pt idx="656">
                  <c:v>541</c:v>
                </c:pt>
                <c:pt idx="657">
                  <c:v>542</c:v>
                </c:pt>
                <c:pt idx="658">
                  <c:v>542</c:v>
                </c:pt>
                <c:pt idx="659">
                  <c:v>543</c:v>
                </c:pt>
                <c:pt idx="660">
                  <c:v>543</c:v>
                </c:pt>
                <c:pt idx="661">
                  <c:v>546</c:v>
                </c:pt>
                <c:pt idx="662">
                  <c:v>547</c:v>
                </c:pt>
                <c:pt idx="663">
                  <c:v>547</c:v>
                </c:pt>
                <c:pt idx="664">
                  <c:v>547</c:v>
                </c:pt>
                <c:pt idx="665">
                  <c:v>548</c:v>
                </c:pt>
                <c:pt idx="666">
                  <c:v>548</c:v>
                </c:pt>
                <c:pt idx="667">
                  <c:v>549</c:v>
                </c:pt>
                <c:pt idx="668">
                  <c:v>550</c:v>
                </c:pt>
                <c:pt idx="669">
                  <c:v>550</c:v>
                </c:pt>
                <c:pt idx="670">
                  <c:v>551</c:v>
                </c:pt>
                <c:pt idx="671">
                  <c:v>551</c:v>
                </c:pt>
                <c:pt idx="672">
                  <c:v>551</c:v>
                </c:pt>
                <c:pt idx="673">
                  <c:v>551</c:v>
                </c:pt>
                <c:pt idx="674">
                  <c:v>553</c:v>
                </c:pt>
                <c:pt idx="675">
                  <c:v>554</c:v>
                </c:pt>
                <c:pt idx="676">
                  <c:v>555</c:v>
                </c:pt>
                <c:pt idx="677">
                  <c:v>555</c:v>
                </c:pt>
                <c:pt idx="678">
                  <c:v>555</c:v>
                </c:pt>
                <c:pt idx="679">
                  <c:v>556</c:v>
                </c:pt>
                <c:pt idx="680">
                  <c:v>556</c:v>
                </c:pt>
                <c:pt idx="681">
                  <c:v>558</c:v>
                </c:pt>
                <c:pt idx="682">
                  <c:v>558</c:v>
                </c:pt>
                <c:pt idx="683">
                  <c:v>559</c:v>
                </c:pt>
                <c:pt idx="684">
                  <c:v>560</c:v>
                </c:pt>
                <c:pt idx="685">
                  <c:v>560</c:v>
                </c:pt>
                <c:pt idx="686">
                  <c:v>563</c:v>
                </c:pt>
                <c:pt idx="687">
                  <c:v>563</c:v>
                </c:pt>
                <c:pt idx="688">
                  <c:v>564</c:v>
                </c:pt>
                <c:pt idx="689">
                  <c:v>566</c:v>
                </c:pt>
                <c:pt idx="690">
                  <c:v>568</c:v>
                </c:pt>
                <c:pt idx="691">
                  <c:v>569</c:v>
                </c:pt>
                <c:pt idx="692">
                  <c:v>574</c:v>
                </c:pt>
                <c:pt idx="693">
                  <c:v>574</c:v>
                </c:pt>
                <c:pt idx="694">
                  <c:v>576</c:v>
                </c:pt>
                <c:pt idx="695">
                  <c:v>577</c:v>
                </c:pt>
                <c:pt idx="696">
                  <c:v>578</c:v>
                </c:pt>
                <c:pt idx="697">
                  <c:v>578</c:v>
                </c:pt>
                <c:pt idx="698">
                  <c:v>581</c:v>
                </c:pt>
                <c:pt idx="699">
                  <c:v>583</c:v>
                </c:pt>
                <c:pt idx="700">
                  <c:v>584</c:v>
                </c:pt>
                <c:pt idx="701">
                  <c:v>584</c:v>
                </c:pt>
                <c:pt idx="702">
                  <c:v>584</c:v>
                </c:pt>
                <c:pt idx="703">
                  <c:v>592</c:v>
                </c:pt>
                <c:pt idx="704">
                  <c:v>592</c:v>
                </c:pt>
                <c:pt idx="705">
                  <c:v>595</c:v>
                </c:pt>
                <c:pt idx="706">
                  <c:v>596</c:v>
                </c:pt>
                <c:pt idx="707">
                  <c:v>596</c:v>
                </c:pt>
                <c:pt idx="708">
                  <c:v>604</c:v>
                </c:pt>
                <c:pt idx="709">
                  <c:v>605</c:v>
                </c:pt>
                <c:pt idx="710">
                  <c:v>609</c:v>
                </c:pt>
                <c:pt idx="711">
                  <c:v>609</c:v>
                </c:pt>
                <c:pt idx="712">
                  <c:v>611</c:v>
                </c:pt>
                <c:pt idx="713">
                  <c:v>615</c:v>
                </c:pt>
                <c:pt idx="714">
                  <c:v>618</c:v>
                </c:pt>
                <c:pt idx="715">
                  <c:v>619</c:v>
                </c:pt>
                <c:pt idx="716">
                  <c:v>621</c:v>
                </c:pt>
                <c:pt idx="717">
                  <c:v>622</c:v>
                </c:pt>
                <c:pt idx="718">
                  <c:v>622</c:v>
                </c:pt>
                <c:pt idx="719">
                  <c:v>625</c:v>
                </c:pt>
                <c:pt idx="720">
                  <c:v>626</c:v>
                </c:pt>
                <c:pt idx="721">
                  <c:v>627</c:v>
                </c:pt>
                <c:pt idx="722">
                  <c:v>628</c:v>
                </c:pt>
                <c:pt idx="723">
                  <c:v>628</c:v>
                </c:pt>
                <c:pt idx="724">
                  <c:v>630</c:v>
                </c:pt>
                <c:pt idx="725">
                  <c:v>631</c:v>
                </c:pt>
                <c:pt idx="726">
                  <c:v>633</c:v>
                </c:pt>
                <c:pt idx="727">
                  <c:v>634</c:v>
                </c:pt>
                <c:pt idx="728">
                  <c:v>634</c:v>
                </c:pt>
                <c:pt idx="729">
                  <c:v>635</c:v>
                </c:pt>
                <c:pt idx="730">
                  <c:v>636</c:v>
                </c:pt>
                <c:pt idx="731">
                  <c:v>637</c:v>
                </c:pt>
                <c:pt idx="732">
                  <c:v>639</c:v>
                </c:pt>
                <c:pt idx="733">
                  <c:v>639</c:v>
                </c:pt>
                <c:pt idx="734">
                  <c:v>640</c:v>
                </c:pt>
                <c:pt idx="735">
                  <c:v>640</c:v>
                </c:pt>
                <c:pt idx="736">
                  <c:v>640</c:v>
                </c:pt>
                <c:pt idx="737">
                  <c:v>641</c:v>
                </c:pt>
                <c:pt idx="738">
                  <c:v>641</c:v>
                </c:pt>
                <c:pt idx="739">
                  <c:v>642</c:v>
                </c:pt>
                <c:pt idx="740">
                  <c:v>643</c:v>
                </c:pt>
                <c:pt idx="741">
                  <c:v>643</c:v>
                </c:pt>
                <c:pt idx="742">
                  <c:v>643</c:v>
                </c:pt>
                <c:pt idx="743">
                  <c:v>644</c:v>
                </c:pt>
                <c:pt idx="744">
                  <c:v>644</c:v>
                </c:pt>
                <c:pt idx="745">
                  <c:v>644</c:v>
                </c:pt>
                <c:pt idx="746">
                  <c:v>645</c:v>
                </c:pt>
                <c:pt idx="747">
                  <c:v>645</c:v>
                </c:pt>
                <c:pt idx="748">
                  <c:v>646</c:v>
                </c:pt>
                <c:pt idx="749">
                  <c:v>646</c:v>
                </c:pt>
                <c:pt idx="750">
                  <c:v>646</c:v>
                </c:pt>
                <c:pt idx="751">
                  <c:v>647</c:v>
                </c:pt>
                <c:pt idx="752">
                  <c:v>648</c:v>
                </c:pt>
                <c:pt idx="753">
                  <c:v>648</c:v>
                </c:pt>
                <c:pt idx="754">
                  <c:v>648</c:v>
                </c:pt>
                <c:pt idx="755">
                  <c:v>649</c:v>
                </c:pt>
                <c:pt idx="756">
                  <c:v>649</c:v>
                </c:pt>
                <c:pt idx="757">
                  <c:v>649</c:v>
                </c:pt>
                <c:pt idx="758">
                  <c:v>650</c:v>
                </c:pt>
                <c:pt idx="759">
                  <c:v>650</c:v>
                </c:pt>
                <c:pt idx="760">
                  <c:v>650</c:v>
                </c:pt>
                <c:pt idx="761">
                  <c:v>651</c:v>
                </c:pt>
                <c:pt idx="762">
                  <c:v>651</c:v>
                </c:pt>
                <c:pt idx="763">
                  <c:v>652</c:v>
                </c:pt>
                <c:pt idx="764">
                  <c:v>652</c:v>
                </c:pt>
                <c:pt idx="765">
                  <c:v>653</c:v>
                </c:pt>
                <c:pt idx="766">
                  <c:v>653</c:v>
                </c:pt>
                <c:pt idx="767">
                  <c:v>654</c:v>
                </c:pt>
                <c:pt idx="768">
                  <c:v>654</c:v>
                </c:pt>
                <c:pt idx="769">
                  <c:v>654</c:v>
                </c:pt>
                <c:pt idx="770">
                  <c:v>655</c:v>
                </c:pt>
                <c:pt idx="771">
                  <c:v>655</c:v>
                </c:pt>
                <c:pt idx="772">
                  <c:v>655</c:v>
                </c:pt>
                <c:pt idx="773">
                  <c:v>656</c:v>
                </c:pt>
                <c:pt idx="774">
                  <c:v>656</c:v>
                </c:pt>
                <c:pt idx="775">
                  <c:v>657</c:v>
                </c:pt>
                <c:pt idx="776">
                  <c:v>657</c:v>
                </c:pt>
                <c:pt idx="777">
                  <c:v>658</c:v>
                </c:pt>
                <c:pt idx="778">
                  <c:v>658</c:v>
                </c:pt>
                <c:pt idx="779">
                  <c:v>658</c:v>
                </c:pt>
                <c:pt idx="780">
                  <c:v>659</c:v>
                </c:pt>
                <c:pt idx="781">
                  <c:v>659</c:v>
                </c:pt>
                <c:pt idx="782">
                  <c:v>659</c:v>
                </c:pt>
                <c:pt idx="783">
                  <c:v>659</c:v>
                </c:pt>
                <c:pt idx="784">
                  <c:v>660</c:v>
                </c:pt>
                <c:pt idx="785">
                  <c:v>660</c:v>
                </c:pt>
                <c:pt idx="786">
                  <c:v>660</c:v>
                </c:pt>
                <c:pt idx="787">
                  <c:v>661</c:v>
                </c:pt>
                <c:pt idx="788">
                  <c:v>661</c:v>
                </c:pt>
                <c:pt idx="789">
                  <c:v>661</c:v>
                </c:pt>
                <c:pt idx="790">
                  <c:v>661</c:v>
                </c:pt>
                <c:pt idx="791">
                  <c:v>661</c:v>
                </c:pt>
                <c:pt idx="792">
                  <c:v>662</c:v>
                </c:pt>
                <c:pt idx="793">
                  <c:v>662</c:v>
                </c:pt>
                <c:pt idx="794">
                  <c:v>662</c:v>
                </c:pt>
                <c:pt idx="795">
                  <c:v>663</c:v>
                </c:pt>
                <c:pt idx="796">
                  <c:v>663</c:v>
                </c:pt>
                <c:pt idx="797">
                  <c:v>664</c:v>
                </c:pt>
                <c:pt idx="798">
                  <c:v>664</c:v>
                </c:pt>
                <c:pt idx="799">
                  <c:v>665</c:v>
                </c:pt>
                <c:pt idx="800">
                  <c:v>665</c:v>
                </c:pt>
                <c:pt idx="801">
                  <c:v>665</c:v>
                </c:pt>
                <c:pt idx="802">
                  <c:v>665</c:v>
                </c:pt>
                <c:pt idx="803">
                  <c:v>665</c:v>
                </c:pt>
                <c:pt idx="804">
                  <c:v>666</c:v>
                </c:pt>
                <c:pt idx="805">
                  <c:v>666</c:v>
                </c:pt>
                <c:pt idx="806">
                  <c:v>667</c:v>
                </c:pt>
                <c:pt idx="807">
                  <c:v>667</c:v>
                </c:pt>
                <c:pt idx="808">
                  <c:v>667</c:v>
                </c:pt>
                <c:pt idx="809">
                  <c:v>667</c:v>
                </c:pt>
                <c:pt idx="810">
                  <c:v>667</c:v>
                </c:pt>
                <c:pt idx="811">
                  <c:v>668</c:v>
                </c:pt>
                <c:pt idx="812">
                  <c:v>668</c:v>
                </c:pt>
                <c:pt idx="813">
                  <c:v>668</c:v>
                </c:pt>
                <c:pt idx="814">
                  <c:v>668</c:v>
                </c:pt>
                <c:pt idx="815">
                  <c:v>668</c:v>
                </c:pt>
                <c:pt idx="816">
                  <c:v>668</c:v>
                </c:pt>
                <c:pt idx="817">
                  <c:v>669</c:v>
                </c:pt>
                <c:pt idx="818">
                  <c:v>669</c:v>
                </c:pt>
                <c:pt idx="819">
                  <c:v>669</c:v>
                </c:pt>
                <c:pt idx="820">
                  <c:v>669</c:v>
                </c:pt>
                <c:pt idx="821">
                  <c:v>669</c:v>
                </c:pt>
                <c:pt idx="822">
                  <c:v>670</c:v>
                </c:pt>
                <c:pt idx="823">
                  <c:v>670</c:v>
                </c:pt>
                <c:pt idx="824">
                  <c:v>670</c:v>
                </c:pt>
                <c:pt idx="825">
                  <c:v>670</c:v>
                </c:pt>
                <c:pt idx="826">
                  <c:v>671</c:v>
                </c:pt>
                <c:pt idx="827">
                  <c:v>671</c:v>
                </c:pt>
                <c:pt idx="828">
                  <c:v>671</c:v>
                </c:pt>
                <c:pt idx="829">
                  <c:v>672</c:v>
                </c:pt>
                <c:pt idx="830">
                  <c:v>672</c:v>
                </c:pt>
                <c:pt idx="831">
                  <c:v>672</c:v>
                </c:pt>
                <c:pt idx="832">
                  <c:v>672</c:v>
                </c:pt>
                <c:pt idx="833">
                  <c:v>672</c:v>
                </c:pt>
                <c:pt idx="834">
                  <c:v>672</c:v>
                </c:pt>
                <c:pt idx="835">
                  <c:v>673</c:v>
                </c:pt>
                <c:pt idx="836">
                  <c:v>673</c:v>
                </c:pt>
                <c:pt idx="837">
                  <c:v>673</c:v>
                </c:pt>
                <c:pt idx="838">
                  <c:v>674</c:v>
                </c:pt>
                <c:pt idx="839">
                  <c:v>674</c:v>
                </c:pt>
                <c:pt idx="840">
                  <c:v>674</c:v>
                </c:pt>
                <c:pt idx="841">
                  <c:v>674</c:v>
                </c:pt>
                <c:pt idx="842">
                  <c:v>675</c:v>
                </c:pt>
                <c:pt idx="843">
                  <c:v>675</c:v>
                </c:pt>
                <c:pt idx="844">
                  <c:v>675</c:v>
                </c:pt>
                <c:pt idx="845">
                  <c:v>675</c:v>
                </c:pt>
                <c:pt idx="846">
                  <c:v>676</c:v>
                </c:pt>
                <c:pt idx="847">
                  <c:v>677</c:v>
                </c:pt>
                <c:pt idx="848">
                  <c:v>677</c:v>
                </c:pt>
                <c:pt idx="849">
                  <c:v>678</c:v>
                </c:pt>
                <c:pt idx="850">
                  <c:v>678</c:v>
                </c:pt>
                <c:pt idx="851">
                  <c:v>678</c:v>
                </c:pt>
                <c:pt idx="852">
                  <c:v>678</c:v>
                </c:pt>
                <c:pt idx="853">
                  <c:v>678</c:v>
                </c:pt>
                <c:pt idx="854">
                  <c:v>679</c:v>
                </c:pt>
                <c:pt idx="855">
                  <c:v>679</c:v>
                </c:pt>
                <c:pt idx="856">
                  <c:v>680</c:v>
                </c:pt>
                <c:pt idx="857">
                  <c:v>680</c:v>
                </c:pt>
                <c:pt idx="858">
                  <c:v>680</c:v>
                </c:pt>
                <c:pt idx="859">
                  <c:v>680</c:v>
                </c:pt>
                <c:pt idx="860">
                  <c:v>680</c:v>
                </c:pt>
                <c:pt idx="861">
                  <c:v>681</c:v>
                </c:pt>
                <c:pt idx="862">
                  <c:v>681</c:v>
                </c:pt>
                <c:pt idx="863">
                  <c:v>681</c:v>
                </c:pt>
                <c:pt idx="864">
                  <c:v>682</c:v>
                </c:pt>
                <c:pt idx="865">
                  <c:v>682</c:v>
                </c:pt>
                <c:pt idx="866">
                  <c:v>682</c:v>
                </c:pt>
                <c:pt idx="867">
                  <c:v>682</c:v>
                </c:pt>
                <c:pt idx="868">
                  <c:v>682</c:v>
                </c:pt>
                <c:pt idx="869">
                  <c:v>682</c:v>
                </c:pt>
                <c:pt idx="870">
                  <c:v>683</c:v>
                </c:pt>
                <c:pt idx="871">
                  <c:v>683</c:v>
                </c:pt>
                <c:pt idx="872">
                  <c:v>683</c:v>
                </c:pt>
                <c:pt idx="873">
                  <c:v>683</c:v>
                </c:pt>
                <c:pt idx="874">
                  <c:v>684</c:v>
                </c:pt>
                <c:pt idx="875">
                  <c:v>684</c:v>
                </c:pt>
                <c:pt idx="876">
                  <c:v>684</c:v>
                </c:pt>
                <c:pt idx="877">
                  <c:v>684</c:v>
                </c:pt>
                <c:pt idx="878">
                  <c:v>685</c:v>
                </c:pt>
                <c:pt idx="879">
                  <c:v>685</c:v>
                </c:pt>
                <c:pt idx="880">
                  <c:v>685</c:v>
                </c:pt>
                <c:pt idx="881">
                  <c:v>685</c:v>
                </c:pt>
                <c:pt idx="882">
                  <c:v>685</c:v>
                </c:pt>
                <c:pt idx="883">
                  <c:v>686</c:v>
                </c:pt>
                <c:pt idx="884">
                  <c:v>686</c:v>
                </c:pt>
                <c:pt idx="885">
                  <c:v>686</c:v>
                </c:pt>
                <c:pt idx="886">
                  <c:v>687</c:v>
                </c:pt>
                <c:pt idx="887">
                  <c:v>687</c:v>
                </c:pt>
                <c:pt idx="888">
                  <c:v>687</c:v>
                </c:pt>
                <c:pt idx="889">
                  <c:v>687</c:v>
                </c:pt>
                <c:pt idx="890">
                  <c:v>688</c:v>
                </c:pt>
                <c:pt idx="891">
                  <c:v>688</c:v>
                </c:pt>
                <c:pt idx="892">
                  <c:v>689</c:v>
                </c:pt>
                <c:pt idx="893">
                  <c:v>689</c:v>
                </c:pt>
                <c:pt idx="894">
                  <c:v>689</c:v>
                </c:pt>
                <c:pt idx="895">
                  <c:v>690</c:v>
                </c:pt>
                <c:pt idx="896">
                  <c:v>690</c:v>
                </c:pt>
                <c:pt idx="897">
                  <c:v>690</c:v>
                </c:pt>
                <c:pt idx="898">
                  <c:v>691</c:v>
                </c:pt>
                <c:pt idx="899">
                  <c:v>691</c:v>
                </c:pt>
                <c:pt idx="900">
                  <c:v>692</c:v>
                </c:pt>
                <c:pt idx="901">
                  <c:v>692</c:v>
                </c:pt>
                <c:pt idx="902">
                  <c:v>692</c:v>
                </c:pt>
                <c:pt idx="903">
                  <c:v>693</c:v>
                </c:pt>
                <c:pt idx="904">
                  <c:v>693</c:v>
                </c:pt>
                <c:pt idx="905">
                  <c:v>694</c:v>
                </c:pt>
                <c:pt idx="906">
                  <c:v>694</c:v>
                </c:pt>
                <c:pt idx="907">
                  <c:v>694</c:v>
                </c:pt>
                <c:pt idx="908">
                  <c:v>695</c:v>
                </c:pt>
                <c:pt idx="909">
                  <c:v>695</c:v>
                </c:pt>
                <c:pt idx="910">
                  <c:v>695</c:v>
                </c:pt>
                <c:pt idx="911">
                  <c:v>695</c:v>
                </c:pt>
                <c:pt idx="912">
                  <c:v>696</c:v>
                </c:pt>
                <c:pt idx="913">
                  <c:v>696</c:v>
                </c:pt>
                <c:pt idx="914">
                  <c:v>697</c:v>
                </c:pt>
                <c:pt idx="915">
                  <c:v>697</c:v>
                </c:pt>
                <c:pt idx="916">
                  <c:v>697</c:v>
                </c:pt>
                <c:pt idx="917">
                  <c:v>697</c:v>
                </c:pt>
                <c:pt idx="918">
                  <c:v>697</c:v>
                </c:pt>
                <c:pt idx="919">
                  <c:v>698</c:v>
                </c:pt>
                <c:pt idx="920">
                  <c:v>698</c:v>
                </c:pt>
                <c:pt idx="921">
                  <c:v>699</c:v>
                </c:pt>
                <c:pt idx="922">
                  <c:v>700</c:v>
                </c:pt>
                <c:pt idx="923">
                  <c:v>700</c:v>
                </c:pt>
                <c:pt idx="924">
                  <c:v>701</c:v>
                </c:pt>
                <c:pt idx="925">
                  <c:v>701</c:v>
                </c:pt>
                <c:pt idx="926">
                  <c:v>701</c:v>
                </c:pt>
                <c:pt idx="927">
                  <c:v>701</c:v>
                </c:pt>
                <c:pt idx="928">
                  <c:v>702</c:v>
                </c:pt>
                <c:pt idx="929">
                  <c:v>703</c:v>
                </c:pt>
                <c:pt idx="930">
                  <c:v>703</c:v>
                </c:pt>
                <c:pt idx="931">
                  <c:v>703</c:v>
                </c:pt>
                <c:pt idx="932">
                  <c:v>703</c:v>
                </c:pt>
                <c:pt idx="933">
                  <c:v>704</c:v>
                </c:pt>
                <c:pt idx="934">
                  <c:v>704</c:v>
                </c:pt>
                <c:pt idx="935">
                  <c:v>705</c:v>
                </c:pt>
                <c:pt idx="936">
                  <c:v>705</c:v>
                </c:pt>
                <c:pt idx="937">
                  <c:v>705</c:v>
                </c:pt>
                <c:pt idx="938">
                  <c:v>705</c:v>
                </c:pt>
                <c:pt idx="939">
                  <c:v>706</c:v>
                </c:pt>
                <c:pt idx="940">
                  <c:v>706</c:v>
                </c:pt>
                <c:pt idx="941">
                  <c:v>706</c:v>
                </c:pt>
                <c:pt idx="942">
                  <c:v>706</c:v>
                </c:pt>
                <c:pt idx="943">
                  <c:v>707</c:v>
                </c:pt>
                <c:pt idx="944">
                  <c:v>708</c:v>
                </c:pt>
                <c:pt idx="945">
                  <c:v>708</c:v>
                </c:pt>
                <c:pt idx="946">
                  <c:v>708</c:v>
                </c:pt>
                <c:pt idx="947">
                  <c:v>708</c:v>
                </c:pt>
                <c:pt idx="948">
                  <c:v>709</c:v>
                </c:pt>
                <c:pt idx="949">
                  <c:v>709</c:v>
                </c:pt>
                <c:pt idx="950">
                  <c:v>709</c:v>
                </c:pt>
                <c:pt idx="951">
                  <c:v>709</c:v>
                </c:pt>
                <c:pt idx="952">
                  <c:v>710</c:v>
                </c:pt>
                <c:pt idx="953">
                  <c:v>710</c:v>
                </c:pt>
                <c:pt idx="954">
                  <c:v>710</c:v>
                </c:pt>
                <c:pt idx="955">
                  <c:v>710</c:v>
                </c:pt>
                <c:pt idx="956">
                  <c:v>710</c:v>
                </c:pt>
                <c:pt idx="957">
                  <c:v>710</c:v>
                </c:pt>
                <c:pt idx="958">
                  <c:v>710</c:v>
                </c:pt>
                <c:pt idx="959">
                  <c:v>711</c:v>
                </c:pt>
                <c:pt idx="960">
                  <c:v>711</c:v>
                </c:pt>
                <c:pt idx="961">
                  <c:v>711</c:v>
                </c:pt>
                <c:pt idx="962">
                  <c:v>711</c:v>
                </c:pt>
                <c:pt idx="963">
                  <c:v>712</c:v>
                </c:pt>
                <c:pt idx="964">
                  <c:v>712</c:v>
                </c:pt>
                <c:pt idx="965">
                  <c:v>712</c:v>
                </c:pt>
                <c:pt idx="966">
                  <c:v>712</c:v>
                </c:pt>
                <c:pt idx="967">
                  <c:v>713</c:v>
                </c:pt>
                <c:pt idx="968">
                  <c:v>713</c:v>
                </c:pt>
                <c:pt idx="969">
                  <c:v>714</c:v>
                </c:pt>
                <c:pt idx="970">
                  <c:v>714</c:v>
                </c:pt>
                <c:pt idx="971">
                  <c:v>714</c:v>
                </c:pt>
                <c:pt idx="972">
                  <c:v>715</c:v>
                </c:pt>
                <c:pt idx="973">
                  <c:v>715</c:v>
                </c:pt>
                <c:pt idx="974">
                  <c:v>716</c:v>
                </c:pt>
                <c:pt idx="975">
                  <c:v>716</c:v>
                </c:pt>
                <c:pt idx="976">
                  <c:v>716</c:v>
                </c:pt>
                <c:pt idx="977">
                  <c:v>717</c:v>
                </c:pt>
                <c:pt idx="978">
                  <c:v>717</c:v>
                </c:pt>
                <c:pt idx="979">
                  <c:v>717</c:v>
                </c:pt>
                <c:pt idx="980">
                  <c:v>717</c:v>
                </c:pt>
                <c:pt idx="981">
                  <c:v>718</c:v>
                </c:pt>
                <c:pt idx="982">
                  <c:v>718</c:v>
                </c:pt>
                <c:pt idx="983">
                  <c:v>718</c:v>
                </c:pt>
                <c:pt idx="984">
                  <c:v>718</c:v>
                </c:pt>
                <c:pt idx="985">
                  <c:v>719</c:v>
                </c:pt>
                <c:pt idx="986">
                  <c:v>719</c:v>
                </c:pt>
                <c:pt idx="987">
                  <c:v>719</c:v>
                </c:pt>
                <c:pt idx="988">
                  <c:v>719</c:v>
                </c:pt>
                <c:pt idx="989">
                  <c:v>720</c:v>
                </c:pt>
                <c:pt idx="990">
                  <c:v>720</c:v>
                </c:pt>
                <c:pt idx="991">
                  <c:v>720</c:v>
                </c:pt>
                <c:pt idx="992">
                  <c:v>721</c:v>
                </c:pt>
                <c:pt idx="993">
                  <c:v>721</c:v>
                </c:pt>
                <c:pt idx="994">
                  <c:v>721</c:v>
                </c:pt>
                <c:pt idx="995">
                  <c:v>722</c:v>
                </c:pt>
                <c:pt idx="996">
                  <c:v>722</c:v>
                </c:pt>
                <c:pt idx="997">
                  <c:v>722</c:v>
                </c:pt>
                <c:pt idx="998">
                  <c:v>722</c:v>
                </c:pt>
                <c:pt idx="999">
                  <c:v>724</c:v>
                </c:pt>
                <c:pt idx="1000">
                  <c:v>724</c:v>
                </c:pt>
                <c:pt idx="1001">
                  <c:v>724</c:v>
                </c:pt>
                <c:pt idx="1002">
                  <c:v>724</c:v>
                </c:pt>
                <c:pt idx="1003">
                  <c:v>724</c:v>
                </c:pt>
                <c:pt idx="1004">
                  <c:v>724</c:v>
                </c:pt>
                <c:pt idx="1005">
                  <c:v>724</c:v>
                </c:pt>
                <c:pt idx="1006">
                  <c:v>724</c:v>
                </c:pt>
                <c:pt idx="1007">
                  <c:v>725</c:v>
                </c:pt>
                <c:pt idx="1008">
                  <c:v>725</c:v>
                </c:pt>
                <c:pt idx="1009">
                  <c:v>725</c:v>
                </c:pt>
                <c:pt idx="1010">
                  <c:v>725</c:v>
                </c:pt>
                <c:pt idx="1011">
                  <c:v>725</c:v>
                </c:pt>
                <c:pt idx="1012">
                  <c:v>725</c:v>
                </c:pt>
                <c:pt idx="1013">
                  <c:v>726</c:v>
                </c:pt>
                <c:pt idx="1014">
                  <c:v>726</c:v>
                </c:pt>
                <c:pt idx="1015">
                  <c:v>727</c:v>
                </c:pt>
                <c:pt idx="1016">
                  <c:v>727</c:v>
                </c:pt>
                <c:pt idx="1017">
                  <c:v>727</c:v>
                </c:pt>
                <c:pt idx="1018">
                  <c:v>727</c:v>
                </c:pt>
                <c:pt idx="1019">
                  <c:v>728</c:v>
                </c:pt>
                <c:pt idx="1020">
                  <c:v>729</c:v>
                </c:pt>
                <c:pt idx="1021">
                  <c:v>729</c:v>
                </c:pt>
                <c:pt idx="1022">
                  <c:v>729</c:v>
                </c:pt>
                <c:pt idx="1023">
                  <c:v>730</c:v>
                </c:pt>
                <c:pt idx="1024">
                  <c:v>730</c:v>
                </c:pt>
                <c:pt idx="1025">
                  <c:v>730</c:v>
                </c:pt>
                <c:pt idx="1026">
                  <c:v>730</c:v>
                </c:pt>
                <c:pt idx="1027">
                  <c:v>730</c:v>
                </c:pt>
                <c:pt idx="1028">
                  <c:v>730</c:v>
                </c:pt>
                <c:pt idx="1029">
                  <c:v>730</c:v>
                </c:pt>
                <c:pt idx="1030">
                  <c:v>731</c:v>
                </c:pt>
                <c:pt idx="1031">
                  <c:v>731</c:v>
                </c:pt>
                <c:pt idx="1032">
                  <c:v>731</c:v>
                </c:pt>
                <c:pt idx="1033">
                  <c:v>731</c:v>
                </c:pt>
                <c:pt idx="1034">
                  <c:v>731</c:v>
                </c:pt>
                <c:pt idx="1035">
                  <c:v>731</c:v>
                </c:pt>
                <c:pt idx="1036">
                  <c:v>731</c:v>
                </c:pt>
                <c:pt idx="1037">
                  <c:v>731</c:v>
                </c:pt>
                <c:pt idx="1038">
                  <c:v>732</c:v>
                </c:pt>
                <c:pt idx="1039">
                  <c:v>732</c:v>
                </c:pt>
                <c:pt idx="1040">
                  <c:v>732</c:v>
                </c:pt>
                <c:pt idx="1041">
                  <c:v>733</c:v>
                </c:pt>
                <c:pt idx="1042">
                  <c:v>733</c:v>
                </c:pt>
                <c:pt idx="1043">
                  <c:v>733</c:v>
                </c:pt>
                <c:pt idx="1044">
                  <c:v>733</c:v>
                </c:pt>
                <c:pt idx="1045">
                  <c:v>733</c:v>
                </c:pt>
                <c:pt idx="1046">
                  <c:v>733</c:v>
                </c:pt>
                <c:pt idx="1047">
                  <c:v>734</c:v>
                </c:pt>
                <c:pt idx="1048">
                  <c:v>734</c:v>
                </c:pt>
                <c:pt idx="1049">
                  <c:v>734</c:v>
                </c:pt>
                <c:pt idx="1050">
                  <c:v>734</c:v>
                </c:pt>
                <c:pt idx="1051">
                  <c:v>734</c:v>
                </c:pt>
                <c:pt idx="1052">
                  <c:v>734</c:v>
                </c:pt>
                <c:pt idx="1053">
                  <c:v>734</c:v>
                </c:pt>
                <c:pt idx="1054">
                  <c:v>734</c:v>
                </c:pt>
                <c:pt idx="1055">
                  <c:v>735</c:v>
                </c:pt>
                <c:pt idx="1056">
                  <c:v>735</c:v>
                </c:pt>
                <c:pt idx="1057">
                  <c:v>735</c:v>
                </c:pt>
                <c:pt idx="1058">
                  <c:v>735</c:v>
                </c:pt>
                <c:pt idx="1059">
                  <c:v>735</c:v>
                </c:pt>
                <c:pt idx="1060">
                  <c:v>735</c:v>
                </c:pt>
                <c:pt idx="1061">
                  <c:v>736</c:v>
                </c:pt>
                <c:pt idx="1062">
                  <c:v>736</c:v>
                </c:pt>
                <c:pt idx="1063">
                  <c:v>736</c:v>
                </c:pt>
                <c:pt idx="1064">
                  <c:v>736</c:v>
                </c:pt>
                <c:pt idx="1065">
                  <c:v>737</c:v>
                </c:pt>
                <c:pt idx="1066">
                  <c:v>737</c:v>
                </c:pt>
                <c:pt idx="1067">
                  <c:v>737</c:v>
                </c:pt>
                <c:pt idx="1068">
                  <c:v>737</c:v>
                </c:pt>
                <c:pt idx="1069">
                  <c:v>737</c:v>
                </c:pt>
                <c:pt idx="1070">
                  <c:v>738</c:v>
                </c:pt>
                <c:pt idx="1071">
                  <c:v>738</c:v>
                </c:pt>
                <c:pt idx="1072">
                  <c:v>738</c:v>
                </c:pt>
                <c:pt idx="1073">
                  <c:v>738</c:v>
                </c:pt>
                <c:pt idx="1074">
                  <c:v>738</c:v>
                </c:pt>
                <c:pt idx="1075">
                  <c:v>739</c:v>
                </c:pt>
                <c:pt idx="1076">
                  <c:v>739</c:v>
                </c:pt>
                <c:pt idx="1077">
                  <c:v>739</c:v>
                </c:pt>
                <c:pt idx="1078">
                  <c:v>739</c:v>
                </c:pt>
                <c:pt idx="1079">
                  <c:v>739</c:v>
                </c:pt>
                <c:pt idx="1080">
                  <c:v>740</c:v>
                </c:pt>
                <c:pt idx="1081">
                  <c:v>740</c:v>
                </c:pt>
                <c:pt idx="1082">
                  <c:v>741</c:v>
                </c:pt>
                <c:pt idx="1083">
                  <c:v>741</c:v>
                </c:pt>
                <c:pt idx="1084">
                  <c:v>741</c:v>
                </c:pt>
                <c:pt idx="1085">
                  <c:v>741</c:v>
                </c:pt>
                <c:pt idx="1086">
                  <c:v>741</c:v>
                </c:pt>
                <c:pt idx="1087">
                  <c:v>742</c:v>
                </c:pt>
                <c:pt idx="1088">
                  <c:v>742</c:v>
                </c:pt>
                <c:pt idx="1089">
                  <c:v>743</c:v>
                </c:pt>
                <c:pt idx="1090">
                  <c:v>743</c:v>
                </c:pt>
                <c:pt idx="1091">
                  <c:v>744</c:v>
                </c:pt>
                <c:pt idx="1092">
                  <c:v>744</c:v>
                </c:pt>
                <c:pt idx="1093">
                  <c:v>744</c:v>
                </c:pt>
                <c:pt idx="1094">
                  <c:v>744</c:v>
                </c:pt>
                <c:pt idx="1095">
                  <c:v>744</c:v>
                </c:pt>
                <c:pt idx="1096">
                  <c:v>745</c:v>
                </c:pt>
                <c:pt idx="1097">
                  <c:v>745</c:v>
                </c:pt>
                <c:pt idx="1098">
                  <c:v>745</c:v>
                </c:pt>
                <c:pt idx="1099">
                  <c:v>746</c:v>
                </c:pt>
                <c:pt idx="1100">
                  <c:v>746</c:v>
                </c:pt>
                <c:pt idx="1101">
                  <c:v>746</c:v>
                </c:pt>
                <c:pt idx="1102">
                  <c:v>747</c:v>
                </c:pt>
                <c:pt idx="1103">
                  <c:v>747</c:v>
                </c:pt>
                <c:pt idx="1104">
                  <c:v>747</c:v>
                </c:pt>
                <c:pt idx="1105">
                  <c:v>748</c:v>
                </c:pt>
                <c:pt idx="1106">
                  <c:v>748</c:v>
                </c:pt>
                <c:pt idx="1107">
                  <c:v>748</c:v>
                </c:pt>
                <c:pt idx="1108">
                  <c:v>748</c:v>
                </c:pt>
                <c:pt idx="1109">
                  <c:v>748</c:v>
                </c:pt>
                <c:pt idx="1110">
                  <c:v>749</c:v>
                </c:pt>
                <c:pt idx="1111">
                  <c:v>749</c:v>
                </c:pt>
                <c:pt idx="1112">
                  <c:v>749</c:v>
                </c:pt>
                <c:pt idx="1113">
                  <c:v>750</c:v>
                </c:pt>
                <c:pt idx="1114">
                  <c:v>750</c:v>
                </c:pt>
                <c:pt idx="1115">
                  <c:v>750</c:v>
                </c:pt>
                <c:pt idx="1116">
                  <c:v>750</c:v>
                </c:pt>
                <c:pt idx="1117">
                  <c:v>750</c:v>
                </c:pt>
                <c:pt idx="1118">
                  <c:v>751</c:v>
                </c:pt>
                <c:pt idx="1119">
                  <c:v>751</c:v>
                </c:pt>
                <c:pt idx="1120">
                  <c:v>751</c:v>
                </c:pt>
                <c:pt idx="1121">
                  <c:v>751</c:v>
                </c:pt>
                <c:pt idx="1122">
                  <c:v>751</c:v>
                </c:pt>
                <c:pt idx="1123">
                  <c:v>752</c:v>
                </c:pt>
                <c:pt idx="1124">
                  <c:v>752</c:v>
                </c:pt>
                <c:pt idx="1125">
                  <c:v>753</c:v>
                </c:pt>
                <c:pt idx="1126">
                  <c:v>754</c:v>
                </c:pt>
                <c:pt idx="1127">
                  <c:v>755</c:v>
                </c:pt>
                <c:pt idx="1128">
                  <c:v>756</c:v>
                </c:pt>
                <c:pt idx="1129">
                  <c:v>756</c:v>
                </c:pt>
                <c:pt idx="1130">
                  <c:v>757</c:v>
                </c:pt>
                <c:pt idx="1131">
                  <c:v>757</c:v>
                </c:pt>
                <c:pt idx="1132">
                  <c:v>757</c:v>
                </c:pt>
                <c:pt idx="1133">
                  <c:v>758</c:v>
                </c:pt>
                <c:pt idx="1134">
                  <c:v>758</c:v>
                </c:pt>
                <c:pt idx="1135">
                  <c:v>758</c:v>
                </c:pt>
                <c:pt idx="1136">
                  <c:v>758</c:v>
                </c:pt>
                <c:pt idx="1137">
                  <c:v>759</c:v>
                </c:pt>
                <c:pt idx="1138">
                  <c:v>759</c:v>
                </c:pt>
                <c:pt idx="1139">
                  <c:v>759</c:v>
                </c:pt>
                <c:pt idx="1140">
                  <c:v>759</c:v>
                </c:pt>
                <c:pt idx="1141">
                  <c:v>760</c:v>
                </c:pt>
                <c:pt idx="1142">
                  <c:v>760</c:v>
                </c:pt>
                <c:pt idx="1143">
                  <c:v>760</c:v>
                </c:pt>
                <c:pt idx="1144">
                  <c:v>761</c:v>
                </c:pt>
                <c:pt idx="1145">
                  <c:v>763</c:v>
                </c:pt>
                <c:pt idx="1146">
                  <c:v>763</c:v>
                </c:pt>
                <c:pt idx="1147">
                  <c:v>764</c:v>
                </c:pt>
                <c:pt idx="1148">
                  <c:v>764</c:v>
                </c:pt>
                <c:pt idx="1149">
                  <c:v>764</c:v>
                </c:pt>
                <c:pt idx="1150">
                  <c:v>764</c:v>
                </c:pt>
                <c:pt idx="1151">
                  <c:v>765</c:v>
                </c:pt>
                <c:pt idx="1152">
                  <c:v>765</c:v>
                </c:pt>
                <c:pt idx="1153">
                  <c:v>766</c:v>
                </c:pt>
                <c:pt idx="1154">
                  <c:v>766</c:v>
                </c:pt>
                <c:pt idx="1155">
                  <c:v>766</c:v>
                </c:pt>
                <c:pt idx="1156">
                  <c:v>766</c:v>
                </c:pt>
                <c:pt idx="1157">
                  <c:v>767</c:v>
                </c:pt>
                <c:pt idx="1158">
                  <c:v>767</c:v>
                </c:pt>
                <c:pt idx="1159">
                  <c:v>767</c:v>
                </c:pt>
                <c:pt idx="1160">
                  <c:v>767</c:v>
                </c:pt>
                <c:pt idx="1161">
                  <c:v>767</c:v>
                </c:pt>
                <c:pt idx="1162">
                  <c:v>768</c:v>
                </c:pt>
                <c:pt idx="1163">
                  <c:v>768</c:v>
                </c:pt>
                <c:pt idx="1164">
                  <c:v>769</c:v>
                </c:pt>
                <c:pt idx="1165">
                  <c:v>769</c:v>
                </c:pt>
                <c:pt idx="1166">
                  <c:v>770</c:v>
                </c:pt>
                <c:pt idx="1167">
                  <c:v>771</c:v>
                </c:pt>
                <c:pt idx="1168">
                  <c:v>771</c:v>
                </c:pt>
                <c:pt idx="1169">
                  <c:v>771</c:v>
                </c:pt>
                <c:pt idx="1170">
                  <c:v>771</c:v>
                </c:pt>
                <c:pt idx="1171">
                  <c:v>771</c:v>
                </c:pt>
                <c:pt idx="1172">
                  <c:v>771</c:v>
                </c:pt>
                <c:pt idx="1173">
                  <c:v>772</c:v>
                </c:pt>
                <c:pt idx="1174">
                  <c:v>772</c:v>
                </c:pt>
                <c:pt idx="1175">
                  <c:v>772</c:v>
                </c:pt>
                <c:pt idx="1176">
                  <c:v>772</c:v>
                </c:pt>
                <c:pt idx="1177">
                  <c:v>773</c:v>
                </c:pt>
                <c:pt idx="1178">
                  <c:v>773</c:v>
                </c:pt>
                <c:pt idx="1179">
                  <c:v>773</c:v>
                </c:pt>
                <c:pt idx="1180">
                  <c:v>774</c:v>
                </c:pt>
                <c:pt idx="1181">
                  <c:v>774</c:v>
                </c:pt>
                <c:pt idx="1182">
                  <c:v>775</c:v>
                </c:pt>
                <c:pt idx="1183">
                  <c:v>775</c:v>
                </c:pt>
                <c:pt idx="1184">
                  <c:v>775</c:v>
                </c:pt>
                <c:pt idx="1185">
                  <c:v>775</c:v>
                </c:pt>
                <c:pt idx="1186">
                  <c:v>776</c:v>
                </c:pt>
                <c:pt idx="1187">
                  <c:v>776</c:v>
                </c:pt>
                <c:pt idx="1188">
                  <c:v>777</c:v>
                </c:pt>
                <c:pt idx="1189">
                  <c:v>777</c:v>
                </c:pt>
                <c:pt idx="1190">
                  <c:v>777</c:v>
                </c:pt>
                <c:pt idx="1191">
                  <c:v>777</c:v>
                </c:pt>
                <c:pt idx="1192">
                  <c:v>778</c:v>
                </c:pt>
                <c:pt idx="1193">
                  <c:v>778</c:v>
                </c:pt>
                <c:pt idx="1194">
                  <c:v>779</c:v>
                </c:pt>
                <c:pt idx="1195">
                  <c:v>779</c:v>
                </c:pt>
                <c:pt idx="1196">
                  <c:v>779</c:v>
                </c:pt>
                <c:pt idx="1197">
                  <c:v>780</c:v>
                </c:pt>
                <c:pt idx="1198">
                  <c:v>780</c:v>
                </c:pt>
                <c:pt idx="1199">
                  <c:v>780</c:v>
                </c:pt>
                <c:pt idx="1200">
                  <c:v>780</c:v>
                </c:pt>
                <c:pt idx="1201">
                  <c:v>781</c:v>
                </c:pt>
                <c:pt idx="1202">
                  <c:v>781</c:v>
                </c:pt>
                <c:pt idx="1203">
                  <c:v>781</c:v>
                </c:pt>
                <c:pt idx="1204">
                  <c:v>781</c:v>
                </c:pt>
                <c:pt idx="1205">
                  <c:v>781</c:v>
                </c:pt>
                <c:pt idx="1206">
                  <c:v>782</c:v>
                </c:pt>
                <c:pt idx="1207">
                  <c:v>782</c:v>
                </c:pt>
                <c:pt idx="1208">
                  <c:v>782</c:v>
                </c:pt>
                <c:pt idx="1209">
                  <c:v>783</c:v>
                </c:pt>
                <c:pt idx="1210">
                  <c:v>783</c:v>
                </c:pt>
                <c:pt idx="1211">
                  <c:v>783</c:v>
                </c:pt>
                <c:pt idx="1212">
                  <c:v>784</c:v>
                </c:pt>
                <c:pt idx="1213">
                  <c:v>784</c:v>
                </c:pt>
                <c:pt idx="1214">
                  <c:v>784</c:v>
                </c:pt>
                <c:pt idx="1215">
                  <c:v>785</c:v>
                </c:pt>
                <c:pt idx="1216">
                  <c:v>785</c:v>
                </c:pt>
                <c:pt idx="1217">
                  <c:v>785</c:v>
                </c:pt>
                <c:pt idx="1218">
                  <c:v>785</c:v>
                </c:pt>
                <c:pt idx="1219">
                  <c:v>785</c:v>
                </c:pt>
                <c:pt idx="1220">
                  <c:v>785</c:v>
                </c:pt>
                <c:pt idx="1221">
                  <c:v>785</c:v>
                </c:pt>
                <c:pt idx="1222">
                  <c:v>786</c:v>
                </c:pt>
                <c:pt idx="1223">
                  <c:v>786</c:v>
                </c:pt>
                <c:pt idx="1224">
                  <c:v>787</c:v>
                </c:pt>
                <c:pt idx="1225">
                  <c:v>787</c:v>
                </c:pt>
                <c:pt idx="1226">
                  <c:v>787</c:v>
                </c:pt>
                <c:pt idx="1227">
                  <c:v>788</c:v>
                </c:pt>
                <c:pt idx="1228">
                  <c:v>788</c:v>
                </c:pt>
                <c:pt idx="1229">
                  <c:v>788</c:v>
                </c:pt>
                <c:pt idx="1230">
                  <c:v>788</c:v>
                </c:pt>
                <c:pt idx="1231">
                  <c:v>788</c:v>
                </c:pt>
                <c:pt idx="1232">
                  <c:v>788</c:v>
                </c:pt>
                <c:pt idx="1233">
                  <c:v>789</c:v>
                </c:pt>
                <c:pt idx="1234">
                  <c:v>789</c:v>
                </c:pt>
                <c:pt idx="1235">
                  <c:v>790</c:v>
                </c:pt>
                <c:pt idx="1236">
                  <c:v>790</c:v>
                </c:pt>
                <c:pt idx="1237">
                  <c:v>791</c:v>
                </c:pt>
                <c:pt idx="1238">
                  <c:v>791</c:v>
                </c:pt>
                <c:pt idx="1239">
                  <c:v>791</c:v>
                </c:pt>
                <c:pt idx="1240">
                  <c:v>792</c:v>
                </c:pt>
                <c:pt idx="1241">
                  <c:v>792</c:v>
                </c:pt>
                <c:pt idx="1242">
                  <c:v>792</c:v>
                </c:pt>
                <c:pt idx="1243">
                  <c:v>793</c:v>
                </c:pt>
                <c:pt idx="1244">
                  <c:v>793</c:v>
                </c:pt>
                <c:pt idx="1245">
                  <c:v>794</c:v>
                </c:pt>
                <c:pt idx="1246">
                  <c:v>794</c:v>
                </c:pt>
                <c:pt idx="1247">
                  <c:v>794</c:v>
                </c:pt>
                <c:pt idx="1248">
                  <c:v>794</c:v>
                </c:pt>
                <c:pt idx="1249">
                  <c:v>795</c:v>
                </c:pt>
                <c:pt idx="1250">
                  <c:v>796</c:v>
                </c:pt>
                <c:pt idx="1251">
                  <c:v>796</c:v>
                </c:pt>
                <c:pt idx="1252">
                  <c:v>796</c:v>
                </c:pt>
                <c:pt idx="1253">
                  <c:v>797</c:v>
                </c:pt>
                <c:pt idx="1254">
                  <c:v>797</c:v>
                </c:pt>
                <c:pt idx="1255">
                  <c:v>797</c:v>
                </c:pt>
                <c:pt idx="1256">
                  <c:v>797</c:v>
                </c:pt>
                <c:pt idx="1257">
                  <c:v>797</c:v>
                </c:pt>
                <c:pt idx="1258">
                  <c:v>797</c:v>
                </c:pt>
                <c:pt idx="1259">
                  <c:v>798</c:v>
                </c:pt>
                <c:pt idx="1260">
                  <c:v>798</c:v>
                </c:pt>
                <c:pt idx="1261">
                  <c:v>798</c:v>
                </c:pt>
                <c:pt idx="1262">
                  <c:v>798</c:v>
                </c:pt>
                <c:pt idx="1263">
                  <c:v>798</c:v>
                </c:pt>
                <c:pt idx="1264">
                  <c:v>799</c:v>
                </c:pt>
                <c:pt idx="1265">
                  <c:v>800</c:v>
                </c:pt>
                <c:pt idx="1266">
                  <c:v>800</c:v>
                </c:pt>
                <c:pt idx="1267">
                  <c:v>800</c:v>
                </c:pt>
                <c:pt idx="1268">
                  <c:v>800</c:v>
                </c:pt>
                <c:pt idx="1269">
                  <c:v>801</c:v>
                </c:pt>
                <c:pt idx="1270">
                  <c:v>801</c:v>
                </c:pt>
                <c:pt idx="1271">
                  <c:v>802</c:v>
                </c:pt>
                <c:pt idx="1272">
                  <c:v>802</c:v>
                </c:pt>
                <c:pt idx="1273">
                  <c:v>802</c:v>
                </c:pt>
                <c:pt idx="1274">
                  <c:v>803</c:v>
                </c:pt>
                <c:pt idx="1275">
                  <c:v>803</c:v>
                </c:pt>
                <c:pt idx="1276">
                  <c:v>803</c:v>
                </c:pt>
                <c:pt idx="1277">
                  <c:v>803</c:v>
                </c:pt>
                <c:pt idx="1278">
                  <c:v>804</c:v>
                </c:pt>
                <c:pt idx="1279">
                  <c:v>804</c:v>
                </c:pt>
                <c:pt idx="1280">
                  <c:v>804</c:v>
                </c:pt>
                <c:pt idx="1281">
                  <c:v>805</c:v>
                </c:pt>
                <c:pt idx="1282">
                  <c:v>805</c:v>
                </c:pt>
                <c:pt idx="1283">
                  <c:v>806</c:v>
                </c:pt>
                <c:pt idx="1284">
                  <c:v>806</c:v>
                </c:pt>
                <c:pt idx="1285">
                  <c:v>807</c:v>
                </c:pt>
                <c:pt idx="1286">
                  <c:v>807</c:v>
                </c:pt>
                <c:pt idx="1287">
                  <c:v>807</c:v>
                </c:pt>
                <c:pt idx="1288">
                  <c:v>807</c:v>
                </c:pt>
                <c:pt idx="1289">
                  <c:v>808</c:v>
                </c:pt>
                <c:pt idx="1290">
                  <c:v>808</c:v>
                </c:pt>
                <c:pt idx="1291">
                  <c:v>808</c:v>
                </c:pt>
                <c:pt idx="1292">
                  <c:v>808</c:v>
                </c:pt>
                <c:pt idx="1293">
                  <c:v>808</c:v>
                </c:pt>
                <c:pt idx="1294">
                  <c:v>808</c:v>
                </c:pt>
                <c:pt idx="1295">
                  <c:v>809</c:v>
                </c:pt>
                <c:pt idx="1296">
                  <c:v>810</c:v>
                </c:pt>
                <c:pt idx="1297">
                  <c:v>810</c:v>
                </c:pt>
                <c:pt idx="1298">
                  <c:v>811</c:v>
                </c:pt>
                <c:pt idx="1299">
                  <c:v>811</c:v>
                </c:pt>
                <c:pt idx="1300">
                  <c:v>812</c:v>
                </c:pt>
                <c:pt idx="1301">
                  <c:v>812</c:v>
                </c:pt>
                <c:pt idx="1302">
                  <c:v>812</c:v>
                </c:pt>
                <c:pt idx="1303">
                  <c:v>813</c:v>
                </c:pt>
                <c:pt idx="1304">
                  <c:v>813</c:v>
                </c:pt>
                <c:pt idx="1305">
                  <c:v>814</c:v>
                </c:pt>
                <c:pt idx="1306">
                  <c:v>814</c:v>
                </c:pt>
                <c:pt idx="1307">
                  <c:v>814</c:v>
                </c:pt>
                <c:pt idx="1308">
                  <c:v>814</c:v>
                </c:pt>
                <c:pt idx="1309">
                  <c:v>814</c:v>
                </c:pt>
                <c:pt idx="1310">
                  <c:v>814</c:v>
                </c:pt>
                <c:pt idx="1311">
                  <c:v>814</c:v>
                </c:pt>
                <c:pt idx="1312">
                  <c:v>815</c:v>
                </c:pt>
                <c:pt idx="1313">
                  <c:v>815</c:v>
                </c:pt>
                <c:pt idx="1314">
                  <c:v>815</c:v>
                </c:pt>
                <c:pt idx="1315">
                  <c:v>815</c:v>
                </c:pt>
                <c:pt idx="1316">
                  <c:v>815</c:v>
                </c:pt>
                <c:pt idx="1317">
                  <c:v>815</c:v>
                </c:pt>
                <c:pt idx="1318">
                  <c:v>817</c:v>
                </c:pt>
                <c:pt idx="1319">
                  <c:v>817</c:v>
                </c:pt>
                <c:pt idx="1320">
                  <c:v>817</c:v>
                </c:pt>
                <c:pt idx="1321">
                  <c:v>818</c:v>
                </c:pt>
                <c:pt idx="1322">
                  <c:v>818</c:v>
                </c:pt>
                <c:pt idx="1323">
                  <c:v>819</c:v>
                </c:pt>
                <c:pt idx="1324">
                  <c:v>819</c:v>
                </c:pt>
                <c:pt idx="1325">
                  <c:v>819</c:v>
                </c:pt>
                <c:pt idx="1326">
                  <c:v>820</c:v>
                </c:pt>
                <c:pt idx="1327">
                  <c:v>820</c:v>
                </c:pt>
                <c:pt idx="1328">
                  <c:v>820</c:v>
                </c:pt>
                <c:pt idx="1329">
                  <c:v>820</c:v>
                </c:pt>
                <c:pt idx="1330">
                  <c:v>821</c:v>
                </c:pt>
                <c:pt idx="1331">
                  <c:v>821</c:v>
                </c:pt>
                <c:pt idx="1332">
                  <c:v>822</c:v>
                </c:pt>
                <c:pt idx="1333">
                  <c:v>822</c:v>
                </c:pt>
                <c:pt idx="1334">
                  <c:v>822</c:v>
                </c:pt>
                <c:pt idx="1335">
                  <c:v>822</c:v>
                </c:pt>
                <c:pt idx="1336">
                  <c:v>823</c:v>
                </c:pt>
                <c:pt idx="1337">
                  <c:v>824</c:v>
                </c:pt>
                <c:pt idx="1338">
                  <c:v>824</c:v>
                </c:pt>
                <c:pt idx="1339">
                  <c:v>824</c:v>
                </c:pt>
                <c:pt idx="1340">
                  <c:v>824</c:v>
                </c:pt>
                <c:pt idx="1341">
                  <c:v>825</c:v>
                </c:pt>
                <c:pt idx="1342">
                  <c:v>825</c:v>
                </c:pt>
                <c:pt idx="1343">
                  <c:v>825</c:v>
                </c:pt>
                <c:pt idx="1344">
                  <c:v>825</c:v>
                </c:pt>
                <c:pt idx="1345">
                  <c:v>826</c:v>
                </c:pt>
                <c:pt idx="1346">
                  <c:v>826</c:v>
                </c:pt>
                <c:pt idx="1347">
                  <c:v>827</c:v>
                </c:pt>
                <c:pt idx="1348">
                  <c:v>827</c:v>
                </c:pt>
                <c:pt idx="1349">
                  <c:v>827</c:v>
                </c:pt>
                <c:pt idx="1350">
                  <c:v>828</c:v>
                </c:pt>
                <c:pt idx="1351">
                  <c:v>828</c:v>
                </c:pt>
                <c:pt idx="1352">
                  <c:v>828</c:v>
                </c:pt>
                <c:pt idx="1353">
                  <c:v>828</c:v>
                </c:pt>
                <c:pt idx="1354">
                  <c:v>829</c:v>
                </c:pt>
                <c:pt idx="1355">
                  <c:v>829</c:v>
                </c:pt>
                <c:pt idx="1356">
                  <c:v>829</c:v>
                </c:pt>
                <c:pt idx="1357">
                  <c:v>829</c:v>
                </c:pt>
                <c:pt idx="1358">
                  <c:v>829</c:v>
                </c:pt>
                <c:pt idx="1359">
                  <c:v>829</c:v>
                </c:pt>
                <c:pt idx="1360">
                  <c:v>829</c:v>
                </c:pt>
                <c:pt idx="1361">
                  <c:v>829</c:v>
                </c:pt>
                <c:pt idx="1362">
                  <c:v>830</c:v>
                </c:pt>
                <c:pt idx="1363">
                  <c:v>831</c:v>
                </c:pt>
                <c:pt idx="1364">
                  <c:v>831</c:v>
                </c:pt>
                <c:pt idx="1365">
                  <c:v>831</c:v>
                </c:pt>
                <c:pt idx="1366">
                  <c:v>831</c:v>
                </c:pt>
                <c:pt idx="1367">
                  <c:v>832</c:v>
                </c:pt>
                <c:pt idx="1368">
                  <c:v>832</c:v>
                </c:pt>
                <c:pt idx="1369">
                  <c:v>832</c:v>
                </c:pt>
                <c:pt idx="1370">
                  <c:v>832</c:v>
                </c:pt>
                <c:pt idx="1371">
                  <c:v>832</c:v>
                </c:pt>
                <c:pt idx="1372">
                  <c:v>833</c:v>
                </c:pt>
                <c:pt idx="1373">
                  <c:v>833</c:v>
                </c:pt>
                <c:pt idx="1374">
                  <c:v>834</c:v>
                </c:pt>
                <c:pt idx="1375">
                  <c:v>834</c:v>
                </c:pt>
                <c:pt idx="1376">
                  <c:v>834</c:v>
                </c:pt>
                <c:pt idx="1377">
                  <c:v>835</c:v>
                </c:pt>
                <c:pt idx="1378">
                  <c:v>835</c:v>
                </c:pt>
                <c:pt idx="1379">
                  <c:v>835</c:v>
                </c:pt>
                <c:pt idx="1380">
                  <c:v>835</c:v>
                </c:pt>
                <c:pt idx="1381">
                  <c:v>836</c:v>
                </c:pt>
                <c:pt idx="1382">
                  <c:v>836</c:v>
                </c:pt>
                <c:pt idx="1383">
                  <c:v>836</c:v>
                </c:pt>
                <c:pt idx="1384">
                  <c:v>837</c:v>
                </c:pt>
                <c:pt idx="1385">
                  <c:v>837</c:v>
                </c:pt>
                <c:pt idx="1386">
                  <c:v>838</c:v>
                </c:pt>
                <c:pt idx="1387">
                  <c:v>838</c:v>
                </c:pt>
                <c:pt idx="1388">
                  <c:v>838</c:v>
                </c:pt>
                <c:pt idx="1389">
                  <c:v>839</c:v>
                </c:pt>
                <c:pt idx="1390">
                  <c:v>839</c:v>
                </c:pt>
                <c:pt idx="1391">
                  <c:v>839</c:v>
                </c:pt>
                <c:pt idx="1392">
                  <c:v>840</c:v>
                </c:pt>
                <c:pt idx="1393">
                  <c:v>840</c:v>
                </c:pt>
                <c:pt idx="1394">
                  <c:v>840</c:v>
                </c:pt>
                <c:pt idx="1395">
                  <c:v>840</c:v>
                </c:pt>
                <c:pt idx="1396">
                  <c:v>841</c:v>
                </c:pt>
                <c:pt idx="1397">
                  <c:v>841</c:v>
                </c:pt>
                <c:pt idx="1398">
                  <c:v>841</c:v>
                </c:pt>
                <c:pt idx="1399">
                  <c:v>841</c:v>
                </c:pt>
                <c:pt idx="1400">
                  <c:v>842</c:v>
                </c:pt>
                <c:pt idx="1401">
                  <c:v>842</c:v>
                </c:pt>
                <c:pt idx="1402">
                  <c:v>843</c:v>
                </c:pt>
                <c:pt idx="1403">
                  <c:v>843</c:v>
                </c:pt>
                <c:pt idx="1404">
                  <c:v>844</c:v>
                </c:pt>
                <c:pt idx="1405">
                  <c:v>844</c:v>
                </c:pt>
                <c:pt idx="1406">
                  <c:v>844</c:v>
                </c:pt>
                <c:pt idx="1407">
                  <c:v>845</c:v>
                </c:pt>
                <c:pt idx="1408">
                  <c:v>845</c:v>
                </c:pt>
                <c:pt idx="1409">
                  <c:v>845</c:v>
                </c:pt>
                <c:pt idx="1410">
                  <c:v>846</c:v>
                </c:pt>
                <c:pt idx="1411">
                  <c:v>846</c:v>
                </c:pt>
                <c:pt idx="1412">
                  <c:v>847</c:v>
                </c:pt>
                <c:pt idx="1413">
                  <c:v>847</c:v>
                </c:pt>
                <c:pt idx="1414">
                  <c:v>847</c:v>
                </c:pt>
                <c:pt idx="1415">
                  <c:v>848</c:v>
                </c:pt>
                <c:pt idx="1416">
                  <c:v>848</c:v>
                </c:pt>
                <c:pt idx="1417">
                  <c:v>848</c:v>
                </c:pt>
                <c:pt idx="1418">
                  <c:v>848</c:v>
                </c:pt>
                <c:pt idx="1419">
                  <c:v>848</c:v>
                </c:pt>
                <c:pt idx="1420">
                  <c:v>849</c:v>
                </c:pt>
                <c:pt idx="1421">
                  <c:v>850</c:v>
                </c:pt>
                <c:pt idx="1422">
                  <c:v>850</c:v>
                </c:pt>
                <c:pt idx="1423">
                  <c:v>850</c:v>
                </c:pt>
                <c:pt idx="1424">
                  <c:v>851</c:v>
                </c:pt>
                <c:pt idx="1425">
                  <c:v>851</c:v>
                </c:pt>
                <c:pt idx="1426">
                  <c:v>852</c:v>
                </c:pt>
                <c:pt idx="1427">
                  <c:v>852</c:v>
                </c:pt>
                <c:pt idx="1428">
                  <c:v>852</c:v>
                </c:pt>
                <c:pt idx="1429">
                  <c:v>853</c:v>
                </c:pt>
                <c:pt idx="1430">
                  <c:v>853</c:v>
                </c:pt>
                <c:pt idx="1431">
                  <c:v>856</c:v>
                </c:pt>
                <c:pt idx="1432">
                  <c:v>856</c:v>
                </c:pt>
                <c:pt idx="1433">
                  <c:v>856</c:v>
                </c:pt>
                <c:pt idx="1434">
                  <c:v>857</c:v>
                </c:pt>
                <c:pt idx="1435">
                  <c:v>857</c:v>
                </c:pt>
                <c:pt idx="1436">
                  <c:v>858</c:v>
                </c:pt>
                <c:pt idx="1437">
                  <c:v>858</c:v>
                </c:pt>
                <c:pt idx="1438">
                  <c:v>858</c:v>
                </c:pt>
                <c:pt idx="1439">
                  <c:v>858</c:v>
                </c:pt>
                <c:pt idx="1440">
                  <c:v>858</c:v>
                </c:pt>
                <c:pt idx="1441">
                  <c:v>858</c:v>
                </c:pt>
                <c:pt idx="1442">
                  <c:v>859</c:v>
                </c:pt>
                <c:pt idx="1443">
                  <c:v>860</c:v>
                </c:pt>
                <c:pt idx="1444">
                  <c:v>860</c:v>
                </c:pt>
                <c:pt idx="1445">
                  <c:v>860</c:v>
                </c:pt>
                <c:pt idx="1446">
                  <c:v>860</c:v>
                </c:pt>
                <c:pt idx="1447">
                  <c:v>861</c:v>
                </c:pt>
                <c:pt idx="1448">
                  <c:v>861</c:v>
                </c:pt>
                <c:pt idx="1449">
                  <c:v>861</c:v>
                </c:pt>
                <c:pt idx="1450">
                  <c:v>862</c:v>
                </c:pt>
                <c:pt idx="1451">
                  <c:v>862</c:v>
                </c:pt>
                <c:pt idx="1452">
                  <c:v>863</c:v>
                </c:pt>
                <c:pt idx="1453">
                  <c:v>863</c:v>
                </c:pt>
                <c:pt idx="1454">
                  <c:v>863</c:v>
                </c:pt>
                <c:pt idx="1455">
                  <c:v>863</c:v>
                </c:pt>
                <c:pt idx="1456">
                  <c:v>864</c:v>
                </c:pt>
                <c:pt idx="1457">
                  <c:v>864</c:v>
                </c:pt>
                <c:pt idx="1458">
                  <c:v>864</c:v>
                </c:pt>
                <c:pt idx="1459">
                  <c:v>864</c:v>
                </c:pt>
                <c:pt idx="1460">
                  <c:v>865</c:v>
                </c:pt>
                <c:pt idx="1461">
                  <c:v>865</c:v>
                </c:pt>
                <c:pt idx="1462">
                  <c:v>865</c:v>
                </c:pt>
                <c:pt idx="1463">
                  <c:v>865</c:v>
                </c:pt>
                <c:pt idx="1464">
                  <c:v>866</c:v>
                </c:pt>
                <c:pt idx="1465">
                  <c:v>866</c:v>
                </c:pt>
                <c:pt idx="1466">
                  <c:v>867</c:v>
                </c:pt>
                <c:pt idx="1467">
                  <c:v>867</c:v>
                </c:pt>
                <c:pt idx="1468">
                  <c:v>868</c:v>
                </c:pt>
                <c:pt idx="1469">
                  <c:v>868</c:v>
                </c:pt>
                <c:pt idx="1470">
                  <c:v>868</c:v>
                </c:pt>
                <c:pt idx="1471">
                  <c:v>870</c:v>
                </c:pt>
                <c:pt idx="1472">
                  <c:v>870</c:v>
                </c:pt>
                <c:pt idx="1473">
                  <c:v>871</c:v>
                </c:pt>
                <c:pt idx="1474">
                  <c:v>871</c:v>
                </c:pt>
                <c:pt idx="1475">
                  <c:v>871</c:v>
                </c:pt>
                <c:pt idx="1476">
                  <c:v>872</c:v>
                </c:pt>
                <c:pt idx="1477">
                  <c:v>872</c:v>
                </c:pt>
                <c:pt idx="1478">
                  <c:v>872</c:v>
                </c:pt>
                <c:pt idx="1479">
                  <c:v>872</c:v>
                </c:pt>
                <c:pt idx="1480">
                  <c:v>872</c:v>
                </c:pt>
                <c:pt idx="1481">
                  <c:v>873</c:v>
                </c:pt>
                <c:pt idx="1482">
                  <c:v>874</c:v>
                </c:pt>
                <c:pt idx="1483">
                  <c:v>875</c:v>
                </c:pt>
                <c:pt idx="1484">
                  <c:v>875</c:v>
                </c:pt>
                <c:pt idx="1485">
                  <c:v>876</c:v>
                </c:pt>
                <c:pt idx="1486">
                  <c:v>876</c:v>
                </c:pt>
                <c:pt idx="1487">
                  <c:v>877</c:v>
                </c:pt>
                <c:pt idx="1488">
                  <c:v>877</c:v>
                </c:pt>
                <c:pt idx="1489">
                  <c:v>877</c:v>
                </c:pt>
                <c:pt idx="1490">
                  <c:v>878</c:v>
                </c:pt>
                <c:pt idx="1491">
                  <c:v>879</c:v>
                </c:pt>
                <c:pt idx="1492">
                  <c:v>879</c:v>
                </c:pt>
                <c:pt idx="1493">
                  <c:v>879</c:v>
                </c:pt>
                <c:pt idx="1494">
                  <c:v>880</c:v>
                </c:pt>
                <c:pt idx="1495">
                  <c:v>880</c:v>
                </c:pt>
                <c:pt idx="1496">
                  <c:v>881</c:v>
                </c:pt>
                <c:pt idx="1497">
                  <c:v>882</c:v>
                </c:pt>
                <c:pt idx="1498">
                  <c:v>882</c:v>
                </c:pt>
                <c:pt idx="1499">
                  <c:v>883</c:v>
                </c:pt>
                <c:pt idx="1500">
                  <c:v>884</c:v>
                </c:pt>
                <c:pt idx="1501">
                  <c:v>884</c:v>
                </c:pt>
                <c:pt idx="1502">
                  <c:v>884</c:v>
                </c:pt>
                <c:pt idx="1503">
                  <c:v>885</c:v>
                </c:pt>
                <c:pt idx="1504">
                  <c:v>885</c:v>
                </c:pt>
                <c:pt idx="1505">
                  <c:v>885</c:v>
                </c:pt>
                <c:pt idx="1506">
                  <c:v>886</c:v>
                </c:pt>
                <c:pt idx="1507">
                  <c:v>886</c:v>
                </c:pt>
                <c:pt idx="1508">
                  <c:v>887</c:v>
                </c:pt>
                <c:pt idx="1509">
                  <c:v>887</c:v>
                </c:pt>
                <c:pt idx="1510">
                  <c:v>888</c:v>
                </c:pt>
                <c:pt idx="1511">
                  <c:v>888</c:v>
                </c:pt>
                <c:pt idx="1512">
                  <c:v>889</c:v>
                </c:pt>
                <c:pt idx="1513">
                  <c:v>889</c:v>
                </c:pt>
                <c:pt idx="1514">
                  <c:v>889</c:v>
                </c:pt>
                <c:pt idx="1515">
                  <c:v>889</c:v>
                </c:pt>
                <c:pt idx="1516">
                  <c:v>890</c:v>
                </c:pt>
                <c:pt idx="1517">
                  <c:v>890</c:v>
                </c:pt>
                <c:pt idx="1518">
                  <c:v>891</c:v>
                </c:pt>
                <c:pt idx="1519">
                  <c:v>891</c:v>
                </c:pt>
                <c:pt idx="1520">
                  <c:v>891</c:v>
                </c:pt>
                <c:pt idx="1521">
                  <c:v>892</c:v>
                </c:pt>
                <c:pt idx="1522">
                  <c:v>893</c:v>
                </c:pt>
                <c:pt idx="1523">
                  <c:v>893</c:v>
                </c:pt>
                <c:pt idx="1524">
                  <c:v>894</c:v>
                </c:pt>
                <c:pt idx="1525">
                  <c:v>894</c:v>
                </c:pt>
                <c:pt idx="1526">
                  <c:v>895</c:v>
                </c:pt>
                <c:pt idx="1527">
                  <c:v>895</c:v>
                </c:pt>
                <c:pt idx="1528">
                  <c:v>895</c:v>
                </c:pt>
                <c:pt idx="1529">
                  <c:v>896</c:v>
                </c:pt>
                <c:pt idx="1530">
                  <c:v>896</c:v>
                </c:pt>
                <c:pt idx="1531">
                  <c:v>897</c:v>
                </c:pt>
                <c:pt idx="1532">
                  <c:v>898</c:v>
                </c:pt>
                <c:pt idx="1533">
                  <c:v>899</c:v>
                </c:pt>
                <c:pt idx="1534">
                  <c:v>899</c:v>
                </c:pt>
                <c:pt idx="1535">
                  <c:v>899</c:v>
                </c:pt>
                <c:pt idx="1536">
                  <c:v>899</c:v>
                </c:pt>
                <c:pt idx="1537">
                  <c:v>900</c:v>
                </c:pt>
                <c:pt idx="1538">
                  <c:v>900</c:v>
                </c:pt>
                <c:pt idx="1539">
                  <c:v>901</c:v>
                </c:pt>
                <c:pt idx="1540">
                  <c:v>901</c:v>
                </c:pt>
                <c:pt idx="1541">
                  <c:v>903</c:v>
                </c:pt>
                <c:pt idx="1542">
                  <c:v>903</c:v>
                </c:pt>
                <c:pt idx="1543">
                  <c:v>904</c:v>
                </c:pt>
                <c:pt idx="1544">
                  <c:v>905</c:v>
                </c:pt>
                <c:pt idx="1545">
                  <c:v>905</c:v>
                </c:pt>
                <c:pt idx="1546">
                  <c:v>905</c:v>
                </c:pt>
                <c:pt idx="1547">
                  <c:v>906</c:v>
                </c:pt>
                <c:pt idx="1548">
                  <c:v>906</c:v>
                </c:pt>
                <c:pt idx="1549">
                  <c:v>906</c:v>
                </c:pt>
                <c:pt idx="1550">
                  <c:v>906</c:v>
                </c:pt>
                <c:pt idx="1551">
                  <c:v>906</c:v>
                </c:pt>
                <c:pt idx="1552">
                  <c:v>907</c:v>
                </c:pt>
                <c:pt idx="1553">
                  <c:v>907</c:v>
                </c:pt>
                <c:pt idx="1554">
                  <c:v>907</c:v>
                </c:pt>
                <c:pt idx="1555">
                  <c:v>909</c:v>
                </c:pt>
                <c:pt idx="1556">
                  <c:v>910</c:v>
                </c:pt>
                <c:pt idx="1557">
                  <c:v>910</c:v>
                </c:pt>
                <c:pt idx="1558">
                  <c:v>910</c:v>
                </c:pt>
                <c:pt idx="1559">
                  <c:v>911</c:v>
                </c:pt>
                <c:pt idx="1560">
                  <c:v>911</c:v>
                </c:pt>
                <c:pt idx="1561">
                  <c:v>911</c:v>
                </c:pt>
                <c:pt idx="1562">
                  <c:v>911</c:v>
                </c:pt>
                <c:pt idx="1563">
                  <c:v>912</c:v>
                </c:pt>
                <c:pt idx="1564">
                  <c:v>913</c:v>
                </c:pt>
                <c:pt idx="1565">
                  <c:v>913</c:v>
                </c:pt>
                <c:pt idx="1566">
                  <c:v>913</c:v>
                </c:pt>
                <c:pt idx="1567">
                  <c:v>913</c:v>
                </c:pt>
                <c:pt idx="1568">
                  <c:v>914</c:v>
                </c:pt>
                <c:pt idx="1569">
                  <c:v>914</c:v>
                </c:pt>
                <c:pt idx="1570">
                  <c:v>914</c:v>
                </c:pt>
                <c:pt idx="1571">
                  <c:v>914</c:v>
                </c:pt>
                <c:pt idx="1572">
                  <c:v>915</c:v>
                </c:pt>
                <c:pt idx="1573">
                  <c:v>915</c:v>
                </c:pt>
                <c:pt idx="1574">
                  <c:v>915</c:v>
                </c:pt>
                <c:pt idx="1575">
                  <c:v>915</c:v>
                </c:pt>
                <c:pt idx="1576">
                  <c:v>916</c:v>
                </c:pt>
                <c:pt idx="1577">
                  <c:v>916</c:v>
                </c:pt>
                <c:pt idx="1578">
                  <c:v>916</c:v>
                </c:pt>
                <c:pt idx="1579">
                  <c:v>916</c:v>
                </c:pt>
                <c:pt idx="1580">
                  <c:v>916</c:v>
                </c:pt>
                <c:pt idx="1581">
                  <c:v>916</c:v>
                </c:pt>
                <c:pt idx="1582">
                  <c:v>917</c:v>
                </c:pt>
                <c:pt idx="1583">
                  <c:v>917</c:v>
                </c:pt>
                <c:pt idx="1584">
                  <c:v>917</c:v>
                </c:pt>
                <c:pt idx="1585">
                  <c:v>917</c:v>
                </c:pt>
                <c:pt idx="1586">
                  <c:v>918</c:v>
                </c:pt>
                <c:pt idx="1587">
                  <c:v>918</c:v>
                </c:pt>
                <c:pt idx="1588">
                  <c:v>918</c:v>
                </c:pt>
                <c:pt idx="1589">
                  <c:v>918</c:v>
                </c:pt>
                <c:pt idx="1590">
                  <c:v>919</c:v>
                </c:pt>
                <c:pt idx="1591">
                  <c:v>919</c:v>
                </c:pt>
                <c:pt idx="1592">
                  <c:v>919</c:v>
                </c:pt>
                <c:pt idx="1593">
                  <c:v>920</c:v>
                </c:pt>
                <c:pt idx="1594">
                  <c:v>920</c:v>
                </c:pt>
                <c:pt idx="1595">
                  <c:v>920</c:v>
                </c:pt>
                <c:pt idx="1596">
                  <c:v>920</c:v>
                </c:pt>
                <c:pt idx="1597">
                  <c:v>921</c:v>
                </c:pt>
                <c:pt idx="1598">
                  <c:v>922</c:v>
                </c:pt>
                <c:pt idx="1599">
                  <c:v>923</c:v>
                </c:pt>
                <c:pt idx="1600">
                  <c:v>924</c:v>
                </c:pt>
                <c:pt idx="1601">
                  <c:v>924</c:v>
                </c:pt>
                <c:pt idx="1602">
                  <c:v>924</c:v>
                </c:pt>
                <c:pt idx="1603">
                  <c:v>925</c:v>
                </c:pt>
                <c:pt idx="1604">
                  <c:v>925</c:v>
                </c:pt>
                <c:pt idx="1605">
                  <c:v>925</c:v>
                </c:pt>
                <c:pt idx="1606">
                  <c:v>926</c:v>
                </c:pt>
                <c:pt idx="1607">
                  <c:v>926</c:v>
                </c:pt>
                <c:pt idx="1608">
                  <c:v>926</c:v>
                </c:pt>
                <c:pt idx="1609">
                  <c:v>926</c:v>
                </c:pt>
                <c:pt idx="1610">
                  <c:v>927</c:v>
                </c:pt>
                <c:pt idx="1611">
                  <c:v>927</c:v>
                </c:pt>
                <c:pt idx="1612">
                  <c:v>928</c:v>
                </c:pt>
                <c:pt idx="1613">
                  <c:v>928</c:v>
                </c:pt>
                <c:pt idx="1614">
                  <c:v>928</c:v>
                </c:pt>
                <c:pt idx="1615">
                  <c:v>929</c:v>
                </c:pt>
                <c:pt idx="1616">
                  <c:v>929</c:v>
                </c:pt>
                <c:pt idx="1617">
                  <c:v>929</c:v>
                </c:pt>
                <c:pt idx="1618">
                  <c:v>930</c:v>
                </c:pt>
                <c:pt idx="1619">
                  <c:v>930</c:v>
                </c:pt>
                <c:pt idx="1620">
                  <c:v>931</c:v>
                </c:pt>
                <c:pt idx="1621">
                  <c:v>931</c:v>
                </c:pt>
                <c:pt idx="1622">
                  <c:v>932</c:v>
                </c:pt>
                <c:pt idx="1623">
                  <c:v>932</c:v>
                </c:pt>
                <c:pt idx="1624">
                  <c:v>932</c:v>
                </c:pt>
                <c:pt idx="1625">
                  <c:v>932</c:v>
                </c:pt>
                <c:pt idx="1626">
                  <c:v>933</c:v>
                </c:pt>
                <c:pt idx="1627">
                  <c:v>933</c:v>
                </c:pt>
                <c:pt idx="1628">
                  <c:v>933</c:v>
                </c:pt>
                <c:pt idx="1629">
                  <c:v>933</c:v>
                </c:pt>
                <c:pt idx="1630">
                  <c:v>934</c:v>
                </c:pt>
                <c:pt idx="1631">
                  <c:v>934</c:v>
                </c:pt>
                <c:pt idx="1632">
                  <c:v>934</c:v>
                </c:pt>
                <c:pt idx="1633">
                  <c:v>935</c:v>
                </c:pt>
                <c:pt idx="1634">
                  <c:v>935</c:v>
                </c:pt>
                <c:pt idx="1635">
                  <c:v>935</c:v>
                </c:pt>
                <c:pt idx="1636">
                  <c:v>936</c:v>
                </c:pt>
                <c:pt idx="1637">
                  <c:v>936</c:v>
                </c:pt>
                <c:pt idx="1638">
                  <c:v>936</c:v>
                </c:pt>
                <c:pt idx="1639">
                  <c:v>937</c:v>
                </c:pt>
                <c:pt idx="1640">
                  <c:v>937</c:v>
                </c:pt>
                <c:pt idx="1641">
                  <c:v>937</c:v>
                </c:pt>
                <c:pt idx="1642">
                  <c:v>937</c:v>
                </c:pt>
                <c:pt idx="1643">
                  <c:v>938</c:v>
                </c:pt>
                <c:pt idx="1644">
                  <c:v>938</c:v>
                </c:pt>
                <c:pt idx="1645">
                  <c:v>939</c:v>
                </c:pt>
                <c:pt idx="1646">
                  <c:v>939</c:v>
                </c:pt>
                <c:pt idx="1647">
                  <c:v>939</c:v>
                </c:pt>
                <c:pt idx="1648">
                  <c:v>939</c:v>
                </c:pt>
                <c:pt idx="1649">
                  <c:v>940</c:v>
                </c:pt>
                <c:pt idx="1650">
                  <c:v>940</c:v>
                </c:pt>
                <c:pt idx="1651">
                  <c:v>940</c:v>
                </c:pt>
                <c:pt idx="1652">
                  <c:v>941</c:v>
                </c:pt>
                <c:pt idx="1653">
                  <c:v>942</c:v>
                </c:pt>
                <c:pt idx="1654">
                  <c:v>942</c:v>
                </c:pt>
                <c:pt idx="1655">
                  <c:v>942</c:v>
                </c:pt>
                <c:pt idx="1656">
                  <c:v>942</c:v>
                </c:pt>
                <c:pt idx="1657">
                  <c:v>942</c:v>
                </c:pt>
                <c:pt idx="1658">
                  <c:v>943</c:v>
                </c:pt>
                <c:pt idx="1659">
                  <c:v>943</c:v>
                </c:pt>
                <c:pt idx="1660">
                  <c:v>945</c:v>
                </c:pt>
                <c:pt idx="1661">
                  <c:v>945</c:v>
                </c:pt>
                <c:pt idx="1662">
                  <c:v>946</c:v>
                </c:pt>
                <c:pt idx="1663">
                  <c:v>946</c:v>
                </c:pt>
                <c:pt idx="1664">
                  <c:v>947</c:v>
                </c:pt>
                <c:pt idx="1665">
                  <c:v>947</c:v>
                </c:pt>
                <c:pt idx="1666">
                  <c:v>947</c:v>
                </c:pt>
                <c:pt idx="1667">
                  <c:v>948</c:v>
                </c:pt>
                <c:pt idx="1668">
                  <c:v>948</c:v>
                </c:pt>
                <c:pt idx="1669">
                  <c:v>948</c:v>
                </c:pt>
                <c:pt idx="1670">
                  <c:v>948</c:v>
                </c:pt>
                <c:pt idx="1671">
                  <c:v>949</c:v>
                </c:pt>
                <c:pt idx="1672">
                  <c:v>949</c:v>
                </c:pt>
                <c:pt idx="1673">
                  <c:v>949</c:v>
                </c:pt>
                <c:pt idx="1674">
                  <c:v>951</c:v>
                </c:pt>
                <c:pt idx="1675">
                  <c:v>951</c:v>
                </c:pt>
                <c:pt idx="1676">
                  <c:v>951</c:v>
                </c:pt>
                <c:pt idx="1677">
                  <c:v>951</c:v>
                </c:pt>
                <c:pt idx="1678">
                  <c:v>952</c:v>
                </c:pt>
                <c:pt idx="1679">
                  <c:v>952</c:v>
                </c:pt>
                <c:pt idx="1680">
                  <c:v>953</c:v>
                </c:pt>
                <c:pt idx="1681">
                  <c:v>954</c:v>
                </c:pt>
                <c:pt idx="1682">
                  <c:v>954</c:v>
                </c:pt>
                <c:pt idx="1683">
                  <c:v>954</c:v>
                </c:pt>
                <c:pt idx="1684">
                  <c:v>954</c:v>
                </c:pt>
                <c:pt idx="1685">
                  <c:v>955</c:v>
                </c:pt>
                <c:pt idx="1686">
                  <c:v>956</c:v>
                </c:pt>
                <c:pt idx="1687">
                  <c:v>956</c:v>
                </c:pt>
                <c:pt idx="1688">
                  <c:v>957</c:v>
                </c:pt>
                <c:pt idx="1689">
                  <c:v>957</c:v>
                </c:pt>
                <c:pt idx="1690">
                  <c:v>958</c:v>
                </c:pt>
                <c:pt idx="1691">
                  <c:v>959</c:v>
                </c:pt>
                <c:pt idx="1692">
                  <c:v>959</c:v>
                </c:pt>
                <c:pt idx="1693">
                  <c:v>960</c:v>
                </c:pt>
                <c:pt idx="1694">
                  <c:v>960</c:v>
                </c:pt>
                <c:pt idx="1695">
                  <c:v>961</c:v>
                </c:pt>
                <c:pt idx="1696">
                  <c:v>962</c:v>
                </c:pt>
                <c:pt idx="1697">
                  <c:v>963</c:v>
                </c:pt>
                <c:pt idx="1698">
                  <c:v>963</c:v>
                </c:pt>
                <c:pt idx="1699">
                  <c:v>963</c:v>
                </c:pt>
                <c:pt idx="1700">
                  <c:v>963</c:v>
                </c:pt>
                <c:pt idx="1701">
                  <c:v>964</c:v>
                </c:pt>
                <c:pt idx="1702">
                  <c:v>964</c:v>
                </c:pt>
                <c:pt idx="1703">
                  <c:v>965</c:v>
                </c:pt>
                <c:pt idx="1704">
                  <c:v>965</c:v>
                </c:pt>
                <c:pt idx="1705">
                  <c:v>965</c:v>
                </c:pt>
                <c:pt idx="1706">
                  <c:v>966</c:v>
                </c:pt>
                <c:pt idx="1707">
                  <c:v>966</c:v>
                </c:pt>
                <c:pt idx="1708">
                  <c:v>967</c:v>
                </c:pt>
                <c:pt idx="1709">
                  <c:v>967</c:v>
                </c:pt>
                <c:pt idx="1710">
                  <c:v>967</c:v>
                </c:pt>
                <c:pt idx="1711">
                  <c:v>967</c:v>
                </c:pt>
                <c:pt idx="1712">
                  <c:v>967</c:v>
                </c:pt>
                <c:pt idx="1713">
                  <c:v>967</c:v>
                </c:pt>
                <c:pt idx="1714">
                  <c:v>968</c:v>
                </c:pt>
                <c:pt idx="1715">
                  <c:v>968</c:v>
                </c:pt>
                <c:pt idx="1716">
                  <c:v>969</c:v>
                </c:pt>
                <c:pt idx="1717">
                  <c:v>969</c:v>
                </c:pt>
                <c:pt idx="1718">
                  <c:v>969</c:v>
                </c:pt>
                <c:pt idx="1719">
                  <c:v>969</c:v>
                </c:pt>
                <c:pt idx="1720">
                  <c:v>970</c:v>
                </c:pt>
                <c:pt idx="1721">
                  <c:v>970</c:v>
                </c:pt>
                <c:pt idx="1722">
                  <c:v>970</c:v>
                </c:pt>
                <c:pt idx="1723">
                  <c:v>970</c:v>
                </c:pt>
                <c:pt idx="1724">
                  <c:v>970</c:v>
                </c:pt>
                <c:pt idx="1725">
                  <c:v>971</c:v>
                </c:pt>
                <c:pt idx="1726">
                  <c:v>971</c:v>
                </c:pt>
                <c:pt idx="1727">
                  <c:v>971</c:v>
                </c:pt>
                <c:pt idx="1728">
                  <c:v>972</c:v>
                </c:pt>
                <c:pt idx="1729">
                  <c:v>973</c:v>
                </c:pt>
                <c:pt idx="1730">
                  <c:v>973</c:v>
                </c:pt>
                <c:pt idx="1731">
                  <c:v>974</c:v>
                </c:pt>
                <c:pt idx="1732">
                  <c:v>974</c:v>
                </c:pt>
                <c:pt idx="1733">
                  <c:v>974</c:v>
                </c:pt>
                <c:pt idx="1734">
                  <c:v>975</c:v>
                </c:pt>
                <c:pt idx="1735">
                  <c:v>975</c:v>
                </c:pt>
                <c:pt idx="1736">
                  <c:v>976</c:v>
                </c:pt>
                <c:pt idx="1737">
                  <c:v>976</c:v>
                </c:pt>
                <c:pt idx="1738">
                  <c:v>977</c:v>
                </c:pt>
                <c:pt idx="1739">
                  <c:v>977</c:v>
                </c:pt>
                <c:pt idx="1740">
                  <c:v>978</c:v>
                </c:pt>
                <c:pt idx="1741">
                  <c:v>978</c:v>
                </c:pt>
                <c:pt idx="1742">
                  <c:v>979</c:v>
                </c:pt>
                <c:pt idx="1743">
                  <c:v>979</c:v>
                </c:pt>
                <c:pt idx="1744">
                  <c:v>979</c:v>
                </c:pt>
                <c:pt idx="1745">
                  <c:v>979</c:v>
                </c:pt>
                <c:pt idx="1746">
                  <c:v>979</c:v>
                </c:pt>
                <c:pt idx="1747">
                  <c:v>979</c:v>
                </c:pt>
                <c:pt idx="1748">
                  <c:v>980</c:v>
                </c:pt>
                <c:pt idx="1749">
                  <c:v>980</c:v>
                </c:pt>
                <c:pt idx="1750">
                  <c:v>980</c:v>
                </c:pt>
                <c:pt idx="1751">
                  <c:v>981</c:v>
                </c:pt>
                <c:pt idx="1752">
                  <c:v>981</c:v>
                </c:pt>
                <c:pt idx="1753">
                  <c:v>982</c:v>
                </c:pt>
                <c:pt idx="1754">
                  <c:v>982</c:v>
                </c:pt>
                <c:pt idx="1755">
                  <c:v>982</c:v>
                </c:pt>
                <c:pt idx="1756">
                  <c:v>982</c:v>
                </c:pt>
                <c:pt idx="1757">
                  <c:v>983</c:v>
                </c:pt>
                <c:pt idx="1758">
                  <c:v>983</c:v>
                </c:pt>
                <c:pt idx="1759">
                  <c:v>983</c:v>
                </c:pt>
                <c:pt idx="1760">
                  <c:v>983</c:v>
                </c:pt>
                <c:pt idx="1761">
                  <c:v>983</c:v>
                </c:pt>
                <c:pt idx="1762">
                  <c:v>983</c:v>
                </c:pt>
                <c:pt idx="1763">
                  <c:v>984</c:v>
                </c:pt>
                <c:pt idx="1764">
                  <c:v>985</c:v>
                </c:pt>
                <c:pt idx="1765">
                  <c:v>985</c:v>
                </c:pt>
                <c:pt idx="1766">
                  <c:v>985</c:v>
                </c:pt>
                <c:pt idx="1767">
                  <c:v>986</c:v>
                </c:pt>
                <c:pt idx="1768">
                  <c:v>986</c:v>
                </c:pt>
                <c:pt idx="1769">
                  <c:v>987</c:v>
                </c:pt>
                <c:pt idx="1770">
                  <c:v>987</c:v>
                </c:pt>
                <c:pt idx="1771">
                  <c:v>988</c:v>
                </c:pt>
                <c:pt idx="1772">
                  <c:v>989</c:v>
                </c:pt>
                <c:pt idx="1773">
                  <c:v>990</c:v>
                </c:pt>
                <c:pt idx="1774">
                  <c:v>990</c:v>
                </c:pt>
                <c:pt idx="1775">
                  <c:v>990</c:v>
                </c:pt>
                <c:pt idx="1776">
                  <c:v>990</c:v>
                </c:pt>
                <c:pt idx="1777">
                  <c:v>991</c:v>
                </c:pt>
                <c:pt idx="1778">
                  <c:v>993</c:v>
                </c:pt>
                <c:pt idx="1779">
                  <c:v>993</c:v>
                </c:pt>
                <c:pt idx="1780">
                  <c:v>994</c:v>
                </c:pt>
                <c:pt idx="1781">
                  <c:v>994</c:v>
                </c:pt>
                <c:pt idx="1782">
                  <c:v>994</c:v>
                </c:pt>
                <c:pt idx="1783">
                  <c:v>994</c:v>
                </c:pt>
                <c:pt idx="1784">
                  <c:v>995</c:v>
                </c:pt>
                <c:pt idx="1785">
                  <c:v>995</c:v>
                </c:pt>
                <c:pt idx="1786">
                  <c:v>995</c:v>
                </c:pt>
                <c:pt idx="1787">
                  <c:v>996</c:v>
                </c:pt>
                <c:pt idx="1788">
                  <c:v>996</c:v>
                </c:pt>
                <c:pt idx="1789">
                  <c:v>997</c:v>
                </c:pt>
                <c:pt idx="1790">
                  <c:v>997</c:v>
                </c:pt>
                <c:pt idx="1791">
                  <c:v>997</c:v>
                </c:pt>
                <c:pt idx="1792">
                  <c:v>997</c:v>
                </c:pt>
                <c:pt idx="1793">
                  <c:v>997</c:v>
                </c:pt>
                <c:pt idx="1794">
                  <c:v>998</c:v>
                </c:pt>
                <c:pt idx="1795">
                  <c:v>998</c:v>
                </c:pt>
                <c:pt idx="1796">
                  <c:v>999</c:v>
                </c:pt>
                <c:pt idx="1797">
                  <c:v>1000</c:v>
                </c:pt>
                <c:pt idx="1798">
                  <c:v>1000</c:v>
                </c:pt>
                <c:pt idx="1799">
                  <c:v>1000</c:v>
                </c:pt>
                <c:pt idx="1800">
                  <c:v>1001</c:v>
                </c:pt>
                <c:pt idx="1801">
                  <c:v>1002</c:v>
                </c:pt>
                <c:pt idx="1802">
                  <c:v>1002</c:v>
                </c:pt>
                <c:pt idx="1803">
                  <c:v>1002</c:v>
                </c:pt>
                <c:pt idx="1804">
                  <c:v>1004</c:v>
                </c:pt>
                <c:pt idx="1805">
                  <c:v>1004</c:v>
                </c:pt>
                <c:pt idx="1806">
                  <c:v>1005</c:v>
                </c:pt>
                <c:pt idx="1807">
                  <c:v>1005</c:v>
                </c:pt>
                <c:pt idx="1808">
                  <c:v>1007</c:v>
                </c:pt>
                <c:pt idx="1809">
                  <c:v>1007</c:v>
                </c:pt>
                <c:pt idx="1810">
                  <c:v>1007</c:v>
                </c:pt>
                <c:pt idx="1811">
                  <c:v>1008</c:v>
                </c:pt>
                <c:pt idx="1812">
                  <c:v>1008</c:v>
                </c:pt>
                <c:pt idx="1813">
                  <c:v>1008</c:v>
                </c:pt>
                <c:pt idx="1814">
                  <c:v>1009</c:v>
                </c:pt>
                <c:pt idx="1815">
                  <c:v>1009</c:v>
                </c:pt>
                <c:pt idx="1816">
                  <c:v>1009</c:v>
                </c:pt>
                <c:pt idx="1817">
                  <c:v>1010</c:v>
                </c:pt>
                <c:pt idx="1818">
                  <c:v>1010</c:v>
                </c:pt>
                <c:pt idx="1819">
                  <c:v>1010</c:v>
                </c:pt>
                <c:pt idx="1820">
                  <c:v>1010</c:v>
                </c:pt>
                <c:pt idx="1821">
                  <c:v>1011</c:v>
                </c:pt>
                <c:pt idx="1822">
                  <c:v>1011</c:v>
                </c:pt>
                <c:pt idx="1823">
                  <c:v>1011</c:v>
                </c:pt>
                <c:pt idx="1824">
                  <c:v>1012</c:v>
                </c:pt>
                <c:pt idx="1825">
                  <c:v>1012</c:v>
                </c:pt>
                <c:pt idx="1826">
                  <c:v>1012</c:v>
                </c:pt>
                <c:pt idx="1827">
                  <c:v>1013</c:v>
                </c:pt>
                <c:pt idx="1828">
                  <c:v>1013</c:v>
                </c:pt>
                <c:pt idx="1829">
                  <c:v>1014</c:v>
                </c:pt>
                <c:pt idx="1830">
                  <c:v>1014</c:v>
                </c:pt>
                <c:pt idx="1831">
                  <c:v>1014</c:v>
                </c:pt>
                <c:pt idx="1832">
                  <c:v>1014</c:v>
                </c:pt>
                <c:pt idx="1833">
                  <c:v>1015</c:v>
                </c:pt>
                <c:pt idx="1834">
                  <c:v>1016</c:v>
                </c:pt>
                <c:pt idx="1835">
                  <c:v>1016</c:v>
                </c:pt>
                <c:pt idx="1836">
                  <c:v>1016</c:v>
                </c:pt>
                <c:pt idx="1837">
                  <c:v>1016</c:v>
                </c:pt>
                <c:pt idx="1838">
                  <c:v>1016</c:v>
                </c:pt>
                <c:pt idx="1839">
                  <c:v>1017</c:v>
                </c:pt>
                <c:pt idx="1840">
                  <c:v>1017</c:v>
                </c:pt>
                <c:pt idx="1841">
                  <c:v>1017</c:v>
                </c:pt>
                <c:pt idx="1842">
                  <c:v>1017</c:v>
                </c:pt>
                <c:pt idx="1843">
                  <c:v>1017</c:v>
                </c:pt>
                <c:pt idx="1844">
                  <c:v>1018</c:v>
                </c:pt>
                <c:pt idx="1845">
                  <c:v>1018</c:v>
                </c:pt>
                <c:pt idx="1846">
                  <c:v>1018</c:v>
                </c:pt>
                <c:pt idx="1847">
                  <c:v>1018</c:v>
                </c:pt>
                <c:pt idx="1848">
                  <c:v>1019</c:v>
                </c:pt>
                <c:pt idx="1849">
                  <c:v>1019</c:v>
                </c:pt>
                <c:pt idx="1850">
                  <c:v>1021</c:v>
                </c:pt>
                <c:pt idx="1851">
                  <c:v>1022</c:v>
                </c:pt>
                <c:pt idx="1852">
                  <c:v>1022</c:v>
                </c:pt>
                <c:pt idx="1853">
                  <c:v>1022</c:v>
                </c:pt>
                <c:pt idx="1854">
                  <c:v>1023</c:v>
                </c:pt>
                <c:pt idx="1855">
                  <c:v>1024</c:v>
                </c:pt>
                <c:pt idx="1856">
                  <c:v>1025</c:v>
                </c:pt>
                <c:pt idx="1857">
                  <c:v>1025</c:v>
                </c:pt>
                <c:pt idx="1858">
                  <c:v>1025</c:v>
                </c:pt>
                <c:pt idx="1859">
                  <c:v>1026</c:v>
                </c:pt>
                <c:pt idx="1860">
                  <c:v>1026</c:v>
                </c:pt>
                <c:pt idx="1861">
                  <c:v>1027</c:v>
                </c:pt>
                <c:pt idx="1862">
                  <c:v>1027</c:v>
                </c:pt>
                <c:pt idx="1863">
                  <c:v>1028</c:v>
                </c:pt>
                <c:pt idx="1864">
                  <c:v>1029</c:v>
                </c:pt>
                <c:pt idx="1865">
                  <c:v>1030</c:v>
                </c:pt>
                <c:pt idx="1866">
                  <c:v>1030</c:v>
                </c:pt>
                <c:pt idx="1867">
                  <c:v>1031</c:v>
                </c:pt>
                <c:pt idx="1868">
                  <c:v>1031</c:v>
                </c:pt>
                <c:pt idx="1869">
                  <c:v>1032</c:v>
                </c:pt>
                <c:pt idx="1870">
                  <c:v>1032</c:v>
                </c:pt>
                <c:pt idx="1871">
                  <c:v>1032</c:v>
                </c:pt>
                <c:pt idx="1872">
                  <c:v>1033</c:v>
                </c:pt>
                <c:pt idx="1873">
                  <c:v>1033</c:v>
                </c:pt>
                <c:pt idx="1874">
                  <c:v>1034</c:v>
                </c:pt>
                <c:pt idx="1875">
                  <c:v>1034</c:v>
                </c:pt>
                <c:pt idx="1876">
                  <c:v>1034</c:v>
                </c:pt>
                <c:pt idx="1877">
                  <c:v>1034</c:v>
                </c:pt>
                <c:pt idx="1878">
                  <c:v>1034</c:v>
                </c:pt>
                <c:pt idx="1879">
                  <c:v>1035</c:v>
                </c:pt>
                <c:pt idx="1880">
                  <c:v>1035</c:v>
                </c:pt>
                <c:pt idx="1881">
                  <c:v>1035</c:v>
                </c:pt>
                <c:pt idx="1882">
                  <c:v>1036</c:v>
                </c:pt>
                <c:pt idx="1883">
                  <c:v>1037</c:v>
                </c:pt>
                <c:pt idx="1884">
                  <c:v>1037</c:v>
                </c:pt>
                <c:pt idx="1885">
                  <c:v>1038</c:v>
                </c:pt>
                <c:pt idx="1886">
                  <c:v>1038</c:v>
                </c:pt>
                <c:pt idx="1887">
                  <c:v>1038</c:v>
                </c:pt>
                <c:pt idx="1888">
                  <c:v>1039</c:v>
                </c:pt>
                <c:pt idx="1889">
                  <c:v>1039</c:v>
                </c:pt>
                <c:pt idx="1890">
                  <c:v>1039</c:v>
                </c:pt>
                <c:pt idx="1891">
                  <c:v>1039</c:v>
                </c:pt>
                <c:pt idx="1892">
                  <c:v>1040</c:v>
                </c:pt>
                <c:pt idx="1893">
                  <c:v>1040</c:v>
                </c:pt>
                <c:pt idx="1894">
                  <c:v>1040</c:v>
                </c:pt>
                <c:pt idx="1895">
                  <c:v>1041</c:v>
                </c:pt>
                <c:pt idx="1896">
                  <c:v>1042</c:v>
                </c:pt>
                <c:pt idx="1897">
                  <c:v>1043</c:v>
                </c:pt>
                <c:pt idx="1898">
                  <c:v>1044</c:v>
                </c:pt>
                <c:pt idx="1899">
                  <c:v>1044</c:v>
                </c:pt>
                <c:pt idx="1900">
                  <c:v>1045</c:v>
                </c:pt>
                <c:pt idx="1901">
                  <c:v>1046</c:v>
                </c:pt>
                <c:pt idx="1902">
                  <c:v>1046</c:v>
                </c:pt>
                <c:pt idx="1903">
                  <c:v>1047</c:v>
                </c:pt>
                <c:pt idx="1904">
                  <c:v>1047</c:v>
                </c:pt>
                <c:pt idx="1905">
                  <c:v>1047</c:v>
                </c:pt>
                <c:pt idx="1906">
                  <c:v>1048</c:v>
                </c:pt>
                <c:pt idx="1907">
                  <c:v>1049</c:v>
                </c:pt>
                <c:pt idx="1908">
                  <c:v>1051</c:v>
                </c:pt>
                <c:pt idx="1909">
                  <c:v>1051</c:v>
                </c:pt>
                <c:pt idx="1910">
                  <c:v>1052</c:v>
                </c:pt>
                <c:pt idx="1911">
                  <c:v>1052</c:v>
                </c:pt>
                <c:pt idx="1912">
                  <c:v>1052</c:v>
                </c:pt>
                <c:pt idx="1913">
                  <c:v>1053</c:v>
                </c:pt>
                <c:pt idx="1914">
                  <c:v>1053</c:v>
                </c:pt>
                <c:pt idx="1915">
                  <c:v>1054</c:v>
                </c:pt>
                <c:pt idx="1916">
                  <c:v>1054</c:v>
                </c:pt>
                <c:pt idx="1917">
                  <c:v>1055</c:v>
                </c:pt>
                <c:pt idx="1918">
                  <c:v>1056</c:v>
                </c:pt>
                <c:pt idx="1919">
                  <c:v>1057</c:v>
                </c:pt>
                <c:pt idx="1920">
                  <c:v>1058</c:v>
                </c:pt>
                <c:pt idx="1921">
                  <c:v>1059</c:v>
                </c:pt>
                <c:pt idx="1922">
                  <c:v>1059</c:v>
                </c:pt>
                <c:pt idx="1923">
                  <c:v>1059</c:v>
                </c:pt>
                <c:pt idx="1924">
                  <c:v>1059</c:v>
                </c:pt>
                <c:pt idx="1925">
                  <c:v>1060</c:v>
                </c:pt>
                <c:pt idx="1926">
                  <c:v>1062</c:v>
                </c:pt>
                <c:pt idx="1927">
                  <c:v>1063</c:v>
                </c:pt>
                <c:pt idx="1928">
                  <c:v>1064</c:v>
                </c:pt>
                <c:pt idx="1929">
                  <c:v>1064</c:v>
                </c:pt>
                <c:pt idx="1930">
                  <c:v>1065</c:v>
                </c:pt>
                <c:pt idx="1931">
                  <c:v>1065</c:v>
                </c:pt>
                <c:pt idx="1932">
                  <c:v>1066</c:v>
                </c:pt>
                <c:pt idx="1933">
                  <c:v>1066</c:v>
                </c:pt>
                <c:pt idx="1934">
                  <c:v>1066</c:v>
                </c:pt>
                <c:pt idx="1935">
                  <c:v>1067</c:v>
                </c:pt>
                <c:pt idx="1936">
                  <c:v>1067</c:v>
                </c:pt>
                <c:pt idx="1937">
                  <c:v>1067</c:v>
                </c:pt>
                <c:pt idx="1938">
                  <c:v>1068</c:v>
                </c:pt>
                <c:pt idx="1939">
                  <c:v>1068</c:v>
                </c:pt>
                <c:pt idx="1940">
                  <c:v>1069</c:v>
                </c:pt>
                <c:pt idx="1941">
                  <c:v>1070</c:v>
                </c:pt>
                <c:pt idx="1942">
                  <c:v>1071</c:v>
                </c:pt>
                <c:pt idx="1943">
                  <c:v>1072</c:v>
                </c:pt>
                <c:pt idx="1944">
                  <c:v>1072</c:v>
                </c:pt>
                <c:pt idx="1945">
                  <c:v>1073</c:v>
                </c:pt>
                <c:pt idx="1946">
                  <c:v>1073</c:v>
                </c:pt>
                <c:pt idx="1947">
                  <c:v>1073</c:v>
                </c:pt>
                <c:pt idx="1948">
                  <c:v>1073</c:v>
                </c:pt>
                <c:pt idx="1949">
                  <c:v>1074</c:v>
                </c:pt>
                <c:pt idx="1950">
                  <c:v>1074</c:v>
                </c:pt>
                <c:pt idx="1951">
                  <c:v>1074</c:v>
                </c:pt>
                <c:pt idx="1952">
                  <c:v>1075</c:v>
                </c:pt>
                <c:pt idx="1953">
                  <c:v>1075</c:v>
                </c:pt>
                <c:pt idx="1954">
                  <c:v>1076</c:v>
                </c:pt>
                <c:pt idx="1955">
                  <c:v>1077</c:v>
                </c:pt>
                <c:pt idx="1956">
                  <c:v>1079</c:v>
                </c:pt>
                <c:pt idx="1957">
                  <c:v>1079</c:v>
                </c:pt>
                <c:pt idx="1958">
                  <c:v>1079</c:v>
                </c:pt>
                <c:pt idx="1959">
                  <c:v>1079</c:v>
                </c:pt>
                <c:pt idx="1960">
                  <c:v>1080</c:v>
                </c:pt>
                <c:pt idx="1961">
                  <c:v>1080</c:v>
                </c:pt>
                <c:pt idx="1962">
                  <c:v>1080</c:v>
                </c:pt>
                <c:pt idx="1963">
                  <c:v>1081</c:v>
                </c:pt>
                <c:pt idx="1964">
                  <c:v>1081</c:v>
                </c:pt>
                <c:pt idx="1965">
                  <c:v>1082</c:v>
                </c:pt>
                <c:pt idx="1966">
                  <c:v>1083</c:v>
                </c:pt>
                <c:pt idx="1967">
                  <c:v>1083</c:v>
                </c:pt>
                <c:pt idx="1968">
                  <c:v>1085</c:v>
                </c:pt>
                <c:pt idx="1969">
                  <c:v>1085</c:v>
                </c:pt>
                <c:pt idx="1970">
                  <c:v>1085</c:v>
                </c:pt>
                <c:pt idx="1971">
                  <c:v>1086</c:v>
                </c:pt>
                <c:pt idx="1972">
                  <c:v>1086</c:v>
                </c:pt>
                <c:pt idx="1973">
                  <c:v>1086</c:v>
                </c:pt>
                <c:pt idx="1974">
                  <c:v>1088</c:v>
                </c:pt>
                <c:pt idx="1975">
                  <c:v>1088</c:v>
                </c:pt>
                <c:pt idx="1976">
                  <c:v>1088</c:v>
                </c:pt>
                <c:pt idx="1977">
                  <c:v>1088</c:v>
                </c:pt>
                <c:pt idx="1978">
                  <c:v>1089</c:v>
                </c:pt>
                <c:pt idx="1979">
                  <c:v>1091</c:v>
                </c:pt>
                <c:pt idx="1980">
                  <c:v>1092</c:v>
                </c:pt>
                <c:pt idx="1981">
                  <c:v>1092</c:v>
                </c:pt>
                <c:pt idx="1982">
                  <c:v>1093</c:v>
                </c:pt>
                <c:pt idx="1983">
                  <c:v>1093</c:v>
                </c:pt>
                <c:pt idx="1984">
                  <c:v>1093</c:v>
                </c:pt>
                <c:pt idx="1985">
                  <c:v>1093</c:v>
                </c:pt>
                <c:pt idx="1986">
                  <c:v>1093</c:v>
                </c:pt>
                <c:pt idx="1987">
                  <c:v>1095</c:v>
                </c:pt>
                <c:pt idx="1988">
                  <c:v>1095</c:v>
                </c:pt>
                <c:pt idx="1989">
                  <c:v>1095</c:v>
                </c:pt>
                <c:pt idx="1990">
                  <c:v>1096</c:v>
                </c:pt>
                <c:pt idx="1991">
                  <c:v>1096</c:v>
                </c:pt>
                <c:pt idx="1992">
                  <c:v>1096</c:v>
                </c:pt>
                <c:pt idx="1993">
                  <c:v>1097</c:v>
                </c:pt>
                <c:pt idx="1994">
                  <c:v>1097</c:v>
                </c:pt>
                <c:pt idx="1995">
                  <c:v>1097</c:v>
                </c:pt>
                <c:pt idx="1996">
                  <c:v>1098</c:v>
                </c:pt>
                <c:pt idx="1997">
                  <c:v>1098</c:v>
                </c:pt>
                <c:pt idx="1998">
                  <c:v>1098</c:v>
                </c:pt>
              </c:numCache>
            </c:numRef>
          </c:cat>
          <c:val>
            <c:numRef>
              <c:f>'TIMI_major Listing 11.2d'!$C$5:$C$2003</c:f>
              <c:numCache>
                <c:formatCode>########0</c:formatCode>
                <c:ptCount val="19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 formatCode="0.0000000">
                  <c:v>6.1312078479459999E-2</c:v>
                </c:pt>
                <c:pt idx="10" formatCode="0.0000000">
                  <c:v>6.1312078479459999E-2</c:v>
                </c:pt>
                <c:pt idx="11" formatCode="0.0000000">
                  <c:v>6.1312078479459999E-2</c:v>
                </c:pt>
                <c:pt idx="12" formatCode="0.0000000">
                  <c:v>6.1312078479459999E-2</c:v>
                </c:pt>
                <c:pt idx="13" formatCode="0.0000000">
                  <c:v>6.1312078479459999E-2</c:v>
                </c:pt>
                <c:pt idx="14" formatCode="0.0000000">
                  <c:v>6.1312078479459999E-2</c:v>
                </c:pt>
                <c:pt idx="15" formatCode="0.0000000">
                  <c:v>6.1312078479459999E-2</c:v>
                </c:pt>
                <c:pt idx="16" formatCode="0.0000000">
                  <c:v>6.1312078479459999E-2</c:v>
                </c:pt>
                <c:pt idx="17" formatCode="0.0000000">
                  <c:v>6.1312078479459999E-2</c:v>
                </c:pt>
                <c:pt idx="18" formatCode="0.0000000">
                  <c:v>6.1312078479459999E-2</c:v>
                </c:pt>
                <c:pt idx="19" formatCode="0.0000000">
                  <c:v>6.1312078479459999E-2</c:v>
                </c:pt>
                <c:pt idx="20" formatCode="0.0000000">
                  <c:v>6.1312078479459999E-2</c:v>
                </c:pt>
                <c:pt idx="21" formatCode="0.0000000">
                  <c:v>6.1312078479459999E-2</c:v>
                </c:pt>
                <c:pt idx="22" formatCode="0.0000000">
                  <c:v>6.1312078479459999E-2</c:v>
                </c:pt>
                <c:pt idx="23" formatCode="0.0000000">
                  <c:v>6.1312078479459999E-2</c:v>
                </c:pt>
                <c:pt idx="24" formatCode="0.0000000">
                  <c:v>6.1312078479459999E-2</c:v>
                </c:pt>
                <c:pt idx="25" formatCode="0.0000000">
                  <c:v>6.1312078479459999E-2</c:v>
                </c:pt>
                <c:pt idx="26" formatCode="0.0000000">
                  <c:v>6.1312078479459999E-2</c:v>
                </c:pt>
                <c:pt idx="27" formatCode="0.0000000">
                  <c:v>6.1312078479459999E-2</c:v>
                </c:pt>
                <c:pt idx="28" formatCode="0.0000000">
                  <c:v>6.1312078479459999E-2</c:v>
                </c:pt>
                <c:pt idx="29" formatCode="0.0000000">
                  <c:v>6.1312078479459999E-2</c:v>
                </c:pt>
                <c:pt idx="30" formatCode="0.0000000">
                  <c:v>6.1312078479459999E-2</c:v>
                </c:pt>
                <c:pt idx="31" formatCode="0.0000000">
                  <c:v>6.1312078479459999E-2</c:v>
                </c:pt>
                <c:pt idx="32" formatCode="0.0000000">
                  <c:v>6.1312078479459999E-2</c:v>
                </c:pt>
                <c:pt idx="33" formatCode="0.0000000">
                  <c:v>6.1312078479459999E-2</c:v>
                </c:pt>
                <c:pt idx="34" formatCode="0.0000000">
                  <c:v>6.1312078479459999E-2</c:v>
                </c:pt>
                <c:pt idx="35" formatCode="0.0000000">
                  <c:v>6.1312078479459999E-2</c:v>
                </c:pt>
                <c:pt idx="36" formatCode="0.0000000">
                  <c:v>6.1312078479459999E-2</c:v>
                </c:pt>
                <c:pt idx="37" formatCode="0.0000000">
                  <c:v>6.1312078479459999E-2</c:v>
                </c:pt>
                <c:pt idx="38" formatCode="0.0000000">
                  <c:v>6.1312078479459999E-2</c:v>
                </c:pt>
                <c:pt idx="39" formatCode="0.0000000">
                  <c:v>6.1312078479459999E-2</c:v>
                </c:pt>
                <c:pt idx="40" formatCode="0.0000000">
                  <c:v>6.1312078479459999E-2</c:v>
                </c:pt>
                <c:pt idx="41" formatCode="0.0000000">
                  <c:v>6.1312078479459999E-2</c:v>
                </c:pt>
                <c:pt idx="42" formatCode="0.0000000">
                  <c:v>6.1312078479459999E-2</c:v>
                </c:pt>
                <c:pt idx="43" formatCode="0.0000000">
                  <c:v>6.1312078479459999E-2</c:v>
                </c:pt>
                <c:pt idx="44" formatCode="0.0000000">
                  <c:v>6.1312078479459999E-2</c:v>
                </c:pt>
                <c:pt idx="45" formatCode="0.0000000">
                  <c:v>6.1312078479459999E-2</c:v>
                </c:pt>
                <c:pt idx="46" formatCode="0.0000000">
                  <c:v>6.1312078479459999E-2</c:v>
                </c:pt>
                <c:pt idx="47" formatCode="0.0000000">
                  <c:v>6.1312078479459999E-2</c:v>
                </c:pt>
                <c:pt idx="48" formatCode="0.0000000">
                  <c:v>6.1312078479459999E-2</c:v>
                </c:pt>
                <c:pt idx="49" formatCode="0.0000000">
                  <c:v>6.1312078479459999E-2</c:v>
                </c:pt>
                <c:pt idx="50" formatCode="0.0000000">
                  <c:v>6.1312078479459999E-2</c:v>
                </c:pt>
                <c:pt idx="51" formatCode="0.0000000">
                  <c:v>6.1312078479459999E-2</c:v>
                </c:pt>
                <c:pt idx="52" formatCode="0.0000000">
                  <c:v>6.1312078479459999E-2</c:v>
                </c:pt>
                <c:pt idx="53" formatCode="0.0000000">
                  <c:v>6.1312078479459999E-2</c:v>
                </c:pt>
                <c:pt idx="54" formatCode="0.0000000">
                  <c:v>6.1312078479459999E-2</c:v>
                </c:pt>
                <c:pt idx="55" formatCode="0.0000000">
                  <c:v>6.1312078479459999E-2</c:v>
                </c:pt>
                <c:pt idx="56" formatCode="0.0000000">
                  <c:v>6.1312078479459999E-2</c:v>
                </c:pt>
                <c:pt idx="57" formatCode="0.0000000">
                  <c:v>6.1312078479459999E-2</c:v>
                </c:pt>
                <c:pt idx="58" formatCode="0.0000000">
                  <c:v>6.1312078479459999E-2</c:v>
                </c:pt>
                <c:pt idx="59" formatCode="0.0000000">
                  <c:v>6.1312078479459999E-2</c:v>
                </c:pt>
                <c:pt idx="60" formatCode="0.0000000">
                  <c:v>6.1312078479459999E-2</c:v>
                </c:pt>
                <c:pt idx="61" formatCode="0.0000000">
                  <c:v>6.1312078479459999E-2</c:v>
                </c:pt>
                <c:pt idx="62" formatCode="0.0000000">
                  <c:v>6.1312078479459999E-2</c:v>
                </c:pt>
                <c:pt idx="63" formatCode="0.0000000">
                  <c:v>6.1312078479459999E-2</c:v>
                </c:pt>
                <c:pt idx="64" formatCode="0.0000000">
                  <c:v>6.1312078479459999E-2</c:v>
                </c:pt>
                <c:pt idx="65" formatCode="0.0000000">
                  <c:v>6.1312078479459999E-2</c:v>
                </c:pt>
                <c:pt idx="66" formatCode="0.0000000">
                  <c:v>6.1312078479459999E-2</c:v>
                </c:pt>
                <c:pt idx="67" formatCode="0.0000000">
                  <c:v>6.1312078479459999E-2</c:v>
                </c:pt>
                <c:pt idx="68" formatCode="0.0000000">
                  <c:v>6.1312078479459999E-2</c:v>
                </c:pt>
                <c:pt idx="69" formatCode="0.0000000">
                  <c:v>6.1312078479459999E-2</c:v>
                </c:pt>
                <c:pt idx="70" formatCode="0.0000000">
                  <c:v>6.1312078479459999E-2</c:v>
                </c:pt>
                <c:pt idx="71" formatCode="0.0000000">
                  <c:v>6.1312078479459999E-2</c:v>
                </c:pt>
                <c:pt idx="72" formatCode="0.0000000">
                  <c:v>6.1312078479459999E-2</c:v>
                </c:pt>
                <c:pt idx="73" formatCode="0.0000000">
                  <c:v>6.1312078479459999E-2</c:v>
                </c:pt>
                <c:pt idx="74" formatCode="0.0000000">
                  <c:v>6.1312078479459999E-2</c:v>
                </c:pt>
                <c:pt idx="75" formatCode="0.0000000">
                  <c:v>6.1312078479459999E-2</c:v>
                </c:pt>
                <c:pt idx="76" formatCode="0.0000000">
                  <c:v>6.1312078479459999E-2</c:v>
                </c:pt>
                <c:pt idx="77" formatCode="0.0000000">
                  <c:v>6.1312078479459999E-2</c:v>
                </c:pt>
                <c:pt idx="78" formatCode="0.0000000">
                  <c:v>6.1312078479459999E-2</c:v>
                </c:pt>
                <c:pt idx="79" formatCode="0.0000000">
                  <c:v>6.1312078479459999E-2</c:v>
                </c:pt>
                <c:pt idx="80" formatCode="0.0000000">
                  <c:v>6.1312078479459999E-2</c:v>
                </c:pt>
                <c:pt idx="81" formatCode="0.0000000">
                  <c:v>6.1312078479459999E-2</c:v>
                </c:pt>
                <c:pt idx="82" formatCode="0.0000000">
                  <c:v>6.1312078479459999E-2</c:v>
                </c:pt>
                <c:pt idx="83" formatCode="0.0000000">
                  <c:v>6.1312078479459999E-2</c:v>
                </c:pt>
                <c:pt idx="84" formatCode="0.0000000">
                  <c:v>6.1312078479459999E-2</c:v>
                </c:pt>
                <c:pt idx="85" formatCode="0.0000000">
                  <c:v>6.1312078479459999E-2</c:v>
                </c:pt>
                <c:pt idx="86" formatCode="0.0000000">
                  <c:v>6.1312078479459999E-2</c:v>
                </c:pt>
                <c:pt idx="87" formatCode="0.0000000">
                  <c:v>6.1312078479459999E-2</c:v>
                </c:pt>
                <c:pt idx="88" formatCode="0.0000000">
                  <c:v>6.1312078479459999E-2</c:v>
                </c:pt>
                <c:pt idx="89" formatCode="0.0000000">
                  <c:v>6.1312078479459999E-2</c:v>
                </c:pt>
                <c:pt idx="90" formatCode="0.0000000">
                  <c:v>6.1312078479459999E-2</c:v>
                </c:pt>
                <c:pt idx="91" formatCode="0.0000000">
                  <c:v>6.1312078479459999E-2</c:v>
                </c:pt>
                <c:pt idx="92" formatCode="0.0000000">
                  <c:v>6.1312078479459999E-2</c:v>
                </c:pt>
                <c:pt idx="93" formatCode="0.0000000">
                  <c:v>6.1312078479459999E-2</c:v>
                </c:pt>
                <c:pt idx="94" formatCode="0.0000000">
                  <c:v>6.1312078479459999E-2</c:v>
                </c:pt>
                <c:pt idx="95" formatCode="0.0000000">
                  <c:v>6.1312078479459999E-2</c:v>
                </c:pt>
                <c:pt idx="96" formatCode="0.0000000">
                  <c:v>6.1312078479459999E-2</c:v>
                </c:pt>
                <c:pt idx="97" formatCode="0.0000000">
                  <c:v>6.1312078479459999E-2</c:v>
                </c:pt>
                <c:pt idx="98" formatCode="0.0000000">
                  <c:v>6.1312078479459999E-2</c:v>
                </c:pt>
                <c:pt idx="99" formatCode="0.0000000">
                  <c:v>6.1312078479459999E-2</c:v>
                </c:pt>
                <c:pt idx="100" formatCode="0.0000000">
                  <c:v>6.1312078479459999E-2</c:v>
                </c:pt>
                <c:pt idx="101" formatCode="0.0000000">
                  <c:v>6.1312078479459999E-2</c:v>
                </c:pt>
                <c:pt idx="102" formatCode="0.0000000">
                  <c:v>6.1312078479459999E-2</c:v>
                </c:pt>
                <c:pt idx="103" formatCode="0.0000000">
                  <c:v>6.1312078479459999E-2</c:v>
                </c:pt>
                <c:pt idx="104" formatCode="0.0000000">
                  <c:v>6.1312078479459999E-2</c:v>
                </c:pt>
                <c:pt idx="105" formatCode="0.0000000">
                  <c:v>6.1312078479459999E-2</c:v>
                </c:pt>
                <c:pt idx="106" formatCode="0.0000000">
                  <c:v>6.1312078479459999E-2</c:v>
                </c:pt>
                <c:pt idx="107" formatCode="0.0000000">
                  <c:v>6.1312078479459999E-2</c:v>
                </c:pt>
                <c:pt idx="108" formatCode="0.0000000">
                  <c:v>6.1312078479459999E-2</c:v>
                </c:pt>
                <c:pt idx="109" formatCode="0.0000000">
                  <c:v>6.1312078479459999E-2</c:v>
                </c:pt>
                <c:pt idx="110" formatCode="0.0000000">
                  <c:v>6.1312078479459999E-2</c:v>
                </c:pt>
                <c:pt idx="111" formatCode="0.0000000">
                  <c:v>6.1312078479459999E-2</c:v>
                </c:pt>
                <c:pt idx="112" formatCode="0.0000000">
                  <c:v>6.1312078479459999E-2</c:v>
                </c:pt>
                <c:pt idx="113" formatCode="0.0000000">
                  <c:v>6.1312078479459999E-2</c:v>
                </c:pt>
                <c:pt idx="114" formatCode="0.0000000">
                  <c:v>6.1312078479459999E-2</c:v>
                </c:pt>
                <c:pt idx="115" formatCode="0.0000000">
                  <c:v>6.1312078479459999E-2</c:v>
                </c:pt>
                <c:pt idx="116" formatCode="0.0000000">
                  <c:v>6.1312078479459999E-2</c:v>
                </c:pt>
                <c:pt idx="117" formatCode="0.0000000">
                  <c:v>6.1312078479459999E-2</c:v>
                </c:pt>
                <c:pt idx="118" formatCode="0.0000000">
                  <c:v>6.1312078479459999E-2</c:v>
                </c:pt>
                <c:pt idx="119" formatCode="0.0000000">
                  <c:v>6.1312078479459999E-2</c:v>
                </c:pt>
                <c:pt idx="120" formatCode="0.0000000">
                  <c:v>6.1312078479459999E-2</c:v>
                </c:pt>
                <c:pt idx="121" formatCode="#0.000000">
                  <c:v>0.12587195439775001</c:v>
                </c:pt>
                <c:pt idx="122" formatCode="#0.000000">
                  <c:v>0.12587195439775001</c:v>
                </c:pt>
                <c:pt idx="123" formatCode="#0.000000">
                  <c:v>0.12587195439775001</c:v>
                </c:pt>
                <c:pt idx="124" formatCode="#0.000000">
                  <c:v>0.12587195439775001</c:v>
                </c:pt>
                <c:pt idx="125" formatCode="#0.000000">
                  <c:v>0.12587195439775001</c:v>
                </c:pt>
                <c:pt idx="126" formatCode="#0.000000">
                  <c:v>0.12587195439775001</c:v>
                </c:pt>
                <c:pt idx="127" formatCode="#0.000000">
                  <c:v>0.12587195439775001</c:v>
                </c:pt>
                <c:pt idx="128" formatCode="#0.000000">
                  <c:v>0.12587195439775001</c:v>
                </c:pt>
                <c:pt idx="129" formatCode="#0.000000">
                  <c:v>0.12587195439775001</c:v>
                </c:pt>
                <c:pt idx="130" formatCode="#0.000000">
                  <c:v>0.12587195439775001</c:v>
                </c:pt>
                <c:pt idx="131" formatCode="#0.000000">
                  <c:v>0.12587195439775001</c:v>
                </c:pt>
                <c:pt idx="132" formatCode="#0.000000">
                  <c:v>0.12587195439775001</c:v>
                </c:pt>
                <c:pt idx="133" formatCode="#0.000000">
                  <c:v>0.12587195439775001</c:v>
                </c:pt>
                <c:pt idx="134" formatCode="#0.000000">
                  <c:v>0.12587195439775001</c:v>
                </c:pt>
                <c:pt idx="135" formatCode="#0.000000">
                  <c:v>0.12587195439775001</c:v>
                </c:pt>
                <c:pt idx="136" formatCode="#0.000000">
                  <c:v>0.12587195439775001</c:v>
                </c:pt>
                <c:pt idx="137" formatCode="#0.000000">
                  <c:v>0.12587195439775001</c:v>
                </c:pt>
                <c:pt idx="138" formatCode="#0.000000">
                  <c:v>0.12587195439775001</c:v>
                </c:pt>
                <c:pt idx="139" formatCode="#0.000000">
                  <c:v>0.12587195439775001</c:v>
                </c:pt>
                <c:pt idx="140" formatCode="#0.000000">
                  <c:v>0.12587195439775001</c:v>
                </c:pt>
                <c:pt idx="141" formatCode="#0.000000">
                  <c:v>0.12587195439775001</c:v>
                </c:pt>
                <c:pt idx="142" formatCode="#0.000000">
                  <c:v>0.12587195439775001</c:v>
                </c:pt>
                <c:pt idx="143" formatCode="#0.000000">
                  <c:v>0.12587195439775001</c:v>
                </c:pt>
                <c:pt idx="144" formatCode="#0.000000">
                  <c:v>0.12587195439775001</c:v>
                </c:pt>
                <c:pt idx="145" formatCode="#0.000000">
                  <c:v>0.12587195439775001</c:v>
                </c:pt>
                <c:pt idx="146" formatCode="#0.000000">
                  <c:v>0.12587195439775001</c:v>
                </c:pt>
                <c:pt idx="147" formatCode="#0.000000">
                  <c:v>0.12587195439775001</c:v>
                </c:pt>
                <c:pt idx="148" formatCode="#0.000000">
                  <c:v>0.12587195439775001</c:v>
                </c:pt>
                <c:pt idx="149" formatCode="#0.000000">
                  <c:v>0.12587195439775001</c:v>
                </c:pt>
                <c:pt idx="150" formatCode="#0.000000">
                  <c:v>0.12587195439775001</c:v>
                </c:pt>
                <c:pt idx="151" formatCode="#0.000000">
                  <c:v>0.12587195439775001</c:v>
                </c:pt>
                <c:pt idx="152" formatCode="#0.000000">
                  <c:v>0.12587195439775001</c:v>
                </c:pt>
                <c:pt idx="153" formatCode="#0.000000">
                  <c:v>0.12587195439775001</c:v>
                </c:pt>
                <c:pt idx="154" formatCode="#0.000000">
                  <c:v>0.12587195439775001</c:v>
                </c:pt>
                <c:pt idx="155" formatCode="#0.000000">
                  <c:v>0.12587195439775001</c:v>
                </c:pt>
                <c:pt idx="156" formatCode="#0.000000">
                  <c:v>0.12587195439775001</c:v>
                </c:pt>
                <c:pt idx="157" formatCode="#0.000000">
                  <c:v>0.12587195439775001</c:v>
                </c:pt>
                <c:pt idx="158" formatCode="#0.000000">
                  <c:v>0.12587195439775001</c:v>
                </c:pt>
                <c:pt idx="159" formatCode="#0.000000">
                  <c:v>0.12587195439775001</c:v>
                </c:pt>
                <c:pt idx="160" formatCode="#0.000000">
                  <c:v>0.12587195439775001</c:v>
                </c:pt>
                <c:pt idx="161" formatCode="#0.000000">
                  <c:v>0.12587195439775001</c:v>
                </c:pt>
                <c:pt idx="162" formatCode="#0.000000">
                  <c:v>0.12587195439775001</c:v>
                </c:pt>
                <c:pt idx="163" formatCode="#0.000000">
                  <c:v>0.12587195439775001</c:v>
                </c:pt>
                <c:pt idx="164" formatCode="#0.000000">
                  <c:v>0.12587195439775001</c:v>
                </c:pt>
                <c:pt idx="165" formatCode="#0.000000">
                  <c:v>0.12587195439775001</c:v>
                </c:pt>
                <c:pt idx="166" formatCode="#0.000000">
                  <c:v>0.12587195439775001</c:v>
                </c:pt>
                <c:pt idx="167" formatCode="#0.000000">
                  <c:v>0.12587195439775001</c:v>
                </c:pt>
                <c:pt idx="168" formatCode="#0.000000">
                  <c:v>0.12587195439775001</c:v>
                </c:pt>
                <c:pt idx="169" formatCode="#0.000000">
                  <c:v>0.12587195439775001</c:v>
                </c:pt>
                <c:pt idx="170" formatCode="#0.000000">
                  <c:v>0.12587195439775001</c:v>
                </c:pt>
                <c:pt idx="171" formatCode="#0.000000">
                  <c:v>0.12587195439775001</c:v>
                </c:pt>
                <c:pt idx="172" formatCode="#0.000000">
                  <c:v>0.12587195439775001</c:v>
                </c:pt>
                <c:pt idx="173" formatCode="#0.000000">
                  <c:v>0.12587195439775001</c:v>
                </c:pt>
                <c:pt idx="174" formatCode="#0.000000">
                  <c:v>0.12587195439775001</c:v>
                </c:pt>
                <c:pt idx="175" formatCode="#0.000000">
                  <c:v>0.12587195439775001</c:v>
                </c:pt>
                <c:pt idx="176" formatCode="#0.000000">
                  <c:v>0.12587195439775001</c:v>
                </c:pt>
                <c:pt idx="177" formatCode="#0.000000">
                  <c:v>0.12587195439775001</c:v>
                </c:pt>
                <c:pt idx="178" formatCode="#0.000000">
                  <c:v>0.12587195439775001</c:v>
                </c:pt>
                <c:pt idx="179" formatCode="#0.000000">
                  <c:v>0.12587195439775001</c:v>
                </c:pt>
                <c:pt idx="180" formatCode="#0.000000">
                  <c:v>0.12587195439775001</c:v>
                </c:pt>
                <c:pt idx="181" formatCode="0.0000000">
                  <c:v>0.1922335012719</c:v>
                </c:pt>
                <c:pt idx="182" formatCode="0.0000000">
                  <c:v>0.1922335012719</c:v>
                </c:pt>
                <c:pt idx="183" formatCode="0.0000000">
                  <c:v>0.1922335012719</c:v>
                </c:pt>
                <c:pt idx="184" formatCode="0.0000000">
                  <c:v>0.1922335012719</c:v>
                </c:pt>
                <c:pt idx="185" formatCode="0.0000000">
                  <c:v>0.1922335012719</c:v>
                </c:pt>
                <c:pt idx="186" formatCode="0.0000000">
                  <c:v>0.1922335012719</c:v>
                </c:pt>
                <c:pt idx="187" formatCode="0.0000000">
                  <c:v>0.1922335012719</c:v>
                </c:pt>
                <c:pt idx="188" formatCode="0.0000000">
                  <c:v>0.1922335012719</c:v>
                </c:pt>
                <c:pt idx="189" formatCode="0.0000000">
                  <c:v>0.1922335012719</c:v>
                </c:pt>
                <c:pt idx="190" formatCode="0.0000000">
                  <c:v>0.1922335012719</c:v>
                </c:pt>
                <c:pt idx="191" formatCode="0.0000000">
                  <c:v>0.1922335012719</c:v>
                </c:pt>
                <c:pt idx="192" formatCode="0.0000000">
                  <c:v>0.1922335012719</c:v>
                </c:pt>
                <c:pt idx="193" formatCode="0.0000000">
                  <c:v>0.1922335012719</c:v>
                </c:pt>
                <c:pt idx="194" formatCode="0.0000000">
                  <c:v>0.1922335012719</c:v>
                </c:pt>
                <c:pt idx="195" formatCode="0.0000000">
                  <c:v>0.1922335012719</c:v>
                </c:pt>
                <c:pt idx="196" formatCode="0.0000000">
                  <c:v>0.1922335012719</c:v>
                </c:pt>
                <c:pt idx="197" formatCode="0.0000000">
                  <c:v>0.1922335012719</c:v>
                </c:pt>
                <c:pt idx="198" formatCode="0.0000000">
                  <c:v>0.1922335012719</c:v>
                </c:pt>
                <c:pt idx="199" formatCode="0.0000000">
                  <c:v>0.1922335012719</c:v>
                </c:pt>
                <c:pt idx="200" formatCode="0.0000000">
                  <c:v>0.1922335012719</c:v>
                </c:pt>
                <c:pt idx="201" formatCode="0.0000000">
                  <c:v>0.1922335012719</c:v>
                </c:pt>
                <c:pt idx="202" formatCode="0.0000000">
                  <c:v>0.1922335012719</c:v>
                </c:pt>
                <c:pt idx="203" formatCode="0.0000000">
                  <c:v>0.1922335012719</c:v>
                </c:pt>
                <c:pt idx="204" formatCode="0.0000000">
                  <c:v>0.1922335012719</c:v>
                </c:pt>
                <c:pt idx="205" formatCode="0.0000000">
                  <c:v>0.1922335012719</c:v>
                </c:pt>
                <c:pt idx="206" formatCode="0.0000000">
                  <c:v>0.1922335012719</c:v>
                </c:pt>
                <c:pt idx="207" formatCode="0.0000000">
                  <c:v>0.1922335012719</c:v>
                </c:pt>
                <c:pt idx="208" formatCode="0.0000000">
                  <c:v>0.1922335012719</c:v>
                </c:pt>
                <c:pt idx="209" formatCode="0.0000000">
                  <c:v>0.1922335012719</c:v>
                </c:pt>
                <c:pt idx="210" formatCode="0.0000000">
                  <c:v>0.1922335012719</c:v>
                </c:pt>
                <c:pt idx="211" formatCode="0.0000000">
                  <c:v>0.1922335012719</c:v>
                </c:pt>
                <c:pt idx="212" formatCode="0.0000000">
                  <c:v>0.1922335012719</c:v>
                </c:pt>
                <c:pt idx="213" formatCode="0.0000000">
                  <c:v>0.1922335012719</c:v>
                </c:pt>
                <c:pt idx="214" formatCode="0.0000000">
                  <c:v>0.1922335012719</c:v>
                </c:pt>
                <c:pt idx="215" formatCode="0.0000000">
                  <c:v>0.1922335012719</c:v>
                </c:pt>
                <c:pt idx="216" formatCode="0.0000000">
                  <c:v>0.1922335012719</c:v>
                </c:pt>
                <c:pt idx="217" formatCode="0.0000000">
                  <c:v>0.1922335012719</c:v>
                </c:pt>
                <c:pt idx="218" formatCode="0.0000000">
                  <c:v>0.1922335012719</c:v>
                </c:pt>
                <c:pt idx="219" formatCode="0.0000000">
                  <c:v>0.1922335012719</c:v>
                </c:pt>
                <c:pt idx="220" formatCode="0.0000000">
                  <c:v>0.1922335012719</c:v>
                </c:pt>
                <c:pt idx="221" formatCode="0.0000000">
                  <c:v>0.1922335012719</c:v>
                </c:pt>
                <c:pt idx="222" formatCode="0.0000000">
                  <c:v>0.1922335012719</c:v>
                </c:pt>
                <c:pt idx="223" formatCode="0.0000000">
                  <c:v>0.1922335012719</c:v>
                </c:pt>
                <c:pt idx="224" formatCode="0.0000000">
                  <c:v>0.1922335012719</c:v>
                </c:pt>
                <c:pt idx="225" formatCode="0.0000000">
                  <c:v>0.1922335012719</c:v>
                </c:pt>
                <c:pt idx="226" formatCode="0.0000000">
                  <c:v>0.1922335012719</c:v>
                </c:pt>
                <c:pt idx="227" formatCode="0.0000000">
                  <c:v>0.1922335012719</c:v>
                </c:pt>
                <c:pt idx="228" formatCode="0.0000000">
                  <c:v>0.1922335012719</c:v>
                </c:pt>
                <c:pt idx="229" formatCode="0.0000000">
                  <c:v>0.1922335012719</c:v>
                </c:pt>
                <c:pt idx="230" formatCode="0.0000000">
                  <c:v>0.1922335012719</c:v>
                </c:pt>
                <c:pt idx="231" formatCode="0.0000000">
                  <c:v>0.1922335012719</c:v>
                </c:pt>
                <c:pt idx="232" formatCode="0.0000000">
                  <c:v>0.1922335012719</c:v>
                </c:pt>
                <c:pt idx="233" formatCode="0.0000000">
                  <c:v>0.1922335012719</c:v>
                </c:pt>
                <c:pt idx="234" formatCode="0.0000000">
                  <c:v>0.1922335012719</c:v>
                </c:pt>
                <c:pt idx="235" formatCode="0.0000000">
                  <c:v>0.1922335012719</c:v>
                </c:pt>
                <c:pt idx="236" formatCode="0.0000000">
                  <c:v>0.1922335012719</c:v>
                </c:pt>
                <c:pt idx="237" formatCode="0.0000000">
                  <c:v>0.1922335012719</c:v>
                </c:pt>
                <c:pt idx="238" formatCode="0.0000000">
                  <c:v>0.1922335012719</c:v>
                </c:pt>
                <c:pt idx="239" formatCode="0.0000000">
                  <c:v>0.1922335012719</c:v>
                </c:pt>
                <c:pt idx="240" formatCode="0.0000000">
                  <c:v>0.1922335012719</c:v>
                </c:pt>
                <c:pt idx="241" formatCode="0.0000000">
                  <c:v>0.26022244302852998</c:v>
                </c:pt>
                <c:pt idx="242" formatCode="0.0000000">
                  <c:v>0.26022244302852998</c:v>
                </c:pt>
                <c:pt idx="243" formatCode="0.0000000">
                  <c:v>0.26022244302852998</c:v>
                </c:pt>
                <c:pt idx="244" formatCode="0.0000000">
                  <c:v>0.26022244302852998</c:v>
                </c:pt>
                <c:pt idx="245" formatCode="0.0000000">
                  <c:v>0.26022244302852998</c:v>
                </c:pt>
                <c:pt idx="246" formatCode="0.0000000">
                  <c:v>0.26022244302852998</c:v>
                </c:pt>
                <c:pt idx="247" formatCode="0.0000000">
                  <c:v>0.26022244302852998</c:v>
                </c:pt>
                <c:pt idx="248" formatCode="0.0000000">
                  <c:v>0.26022244302852998</c:v>
                </c:pt>
                <c:pt idx="249" formatCode="0.0000000">
                  <c:v>0.26022244302852998</c:v>
                </c:pt>
                <c:pt idx="250" formatCode="0.0000000">
                  <c:v>0.26022244302852998</c:v>
                </c:pt>
                <c:pt idx="251" formatCode="0.0000000">
                  <c:v>0.26022244302852998</c:v>
                </c:pt>
                <c:pt idx="252" formatCode="0.0000000">
                  <c:v>0.26022244302852998</c:v>
                </c:pt>
                <c:pt idx="253" formatCode="0.0000000">
                  <c:v>0.26022244302852998</c:v>
                </c:pt>
                <c:pt idx="254" formatCode="0.0000000">
                  <c:v>0.26022244302852998</c:v>
                </c:pt>
                <c:pt idx="255" formatCode="0.0000000">
                  <c:v>0.26022244302852998</c:v>
                </c:pt>
                <c:pt idx="256" formatCode="0.0000000">
                  <c:v>0.26022244302852998</c:v>
                </c:pt>
                <c:pt idx="257" formatCode="0.0000000">
                  <c:v>0.26022244302852998</c:v>
                </c:pt>
                <c:pt idx="258" formatCode="0.0000000">
                  <c:v>0.26022244302852998</c:v>
                </c:pt>
                <c:pt idx="259" formatCode="0.0000000">
                  <c:v>0.26022244302852998</c:v>
                </c:pt>
                <c:pt idx="260" formatCode="0.0000000">
                  <c:v>0.26022244302852998</c:v>
                </c:pt>
                <c:pt idx="261" formatCode="0.0000000">
                  <c:v>0.26022244302852998</c:v>
                </c:pt>
                <c:pt idx="262" formatCode="0.0000000">
                  <c:v>0.26022244302852998</c:v>
                </c:pt>
                <c:pt idx="263" formatCode="0.0000000">
                  <c:v>0.26022244302852998</c:v>
                </c:pt>
                <c:pt idx="264" formatCode="0.0000000">
                  <c:v>0.26022244302852998</c:v>
                </c:pt>
                <c:pt idx="265" formatCode="0.0000000">
                  <c:v>0.26022244302852998</c:v>
                </c:pt>
                <c:pt idx="266" formatCode="0.0000000">
                  <c:v>0.26022244302852998</c:v>
                </c:pt>
                <c:pt idx="267" formatCode="0.0000000">
                  <c:v>0.26022244302852998</c:v>
                </c:pt>
                <c:pt idx="268" formatCode="0.0000000">
                  <c:v>0.26022244302852998</c:v>
                </c:pt>
                <c:pt idx="269" formatCode="0.0000000">
                  <c:v>0.26022244302852998</c:v>
                </c:pt>
                <c:pt idx="270" formatCode="0.0000000">
                  <c:v>0.26022244302852998</c:v>
                </c:pt>
                <c:pt idx="271" formatCode="0.0000000">
                  <c:v>0.26022244302852998</c:v>
                </c:pt>
                <c:pt idx="272" formatCode="0.0000000">
                  <c:v>0.26022244302852998</c:v>
                </c:pt>
                <c:pt idx="273" formatCode="0.0000000">
                  <c:v>0.26022244302852998</c:v>
                </c:pt>
                <c:pt idx="274" formatCode="0.0000000">
                  <c:v>0.26022244302852998</c:v>
                </c:pt>
                <c:pt idx="275" formatCode="0.0000000">
                  <c:v>0.26022244302852998</c:v>
                </c:pt>
                <c:pt idx="276" formatCode="0.0000000">
                  <c:v>0.26022244302852998</c:v>
                </c:pt>
                <c:pt idx="277" formatCode="0.0000000">
                  <c:v>0.26022244302852998</c:v>
                </c:pt>
                <c:pt idx="278" formatCode="0.0000000">
                  <c:v>0.26022244302852998</c:v>
                </c:pt>
                <c:pt idx="279" formatCode="0.0000000">
                  <c:v>0.26022244302852998</c:v>
                </c:pt>
                <c:pt idx="280" formatCode="0.0000000">
                  <c:v>0.26022244302852998</c:v>
                </c:pt>
                <c:pt idx="281" formatCode="0.0000000">
                  <c:v>0.26022244302852998</c:v>
                </c:pt>
                <c:pt idx="282" formatCode="0.0000000">
                  <c:v>0.26022244302852998</c:v>
                </c:pt>
                <c:pt idx="283" formatCode="0.0000000">
                  <c:v>0.26022244302852998</c:v>
                </c:pt>
                <c:pt idx="284" formatCode="0.0000000">
                  <c:v>0.26022244302852998</c:v>
                </c:pt>
                <c:pt idx="285" formatCode="0.0000000">
                  <c:v>0.26022244302852998</c:v>
                </c:pt>
                <c:pt idx="286" formatCode="0.0000000">
                  <c:v>0.26022244302852998</c:v>
                </c:pt>
                <c:pt idx="287" formatCode="0.0000000">
                  <c:v>0.26022244302852998</c:v>
                </c:pt>
                <c:pt idx="288" formatCode="0.0000000">
                  <c:v>0.26022244302852998</c:v>
                </c:pt>
                <c:pt idx="289" formatCode="0.0000000">
                  <c:v>0.26022244302852998</c:v>
                </c:pt>
                <c:pt idx="290" formatCode="0.0000000">
                  <c:v>0.26022244302852998</c:v>
                </c:pt>
                <c:pt idx="291" formatCode="0.0000000">
                  <c:v>0.26022244302852998</c:v>
                </c:pt>
                <c:pt idx="292" formatCode="0.0000000">
                  <c:v>0.26022244302852998</c:v>
                </c:pt>
                <c:pt idx="293" formatCode="0.0000000">
                  <c:v>0.26022244302852998</c:v>
                </c:pt>
                <c:pt idx="294" formatCode="0.0000000">
                  <c:v>0.26022244302852998</c:v>
                </c:pt>
                <c:pt idx="295" formatCode="0.0000000">
                  <c:v>0.26022244302852998</c:v>
                </c:pt>
                <c:pt idx="296" formatCode="0.0000000">
                  <c:v>0.26022244302852998</c:v>
                </c:pt>
                <c:pt idx="297" formatCode="0.0000000">
                  <c:v>0.26022244302852998</c:v>
                </c:pt>
                <c:pt idx="298" formatCode="0.0000000">
                  <c:v>0.26022244302852998</c:v>
                </c:pt>
                <c:pt idx="299" formatCode="0.0000000">
                  <c:v>0.26022244302852998</c:v>
                </c:pt>
                <c:pt idx="300" formatCode="0.0000000">
                  <c:v>0.26022244302852998</c:v>
                </c:pt>
                <c:pt idx="301" formatCode="0.0000000">
                  <c:v>0.26022244302852998</c:v>
                </c:pt>
                <c:pt idx="302" formatCode="#0.000000">
                  <c:v>0.32977598386325002</c:v>
                </c:pt>
                <c:pt idx="303" formatCode="#0.000000">
                  <c:v>0.32977598386325002</c:v>
                </c:pt>
                <c:pt idx="304" formatCode="#0.000000">
                  <c:v>0.32977598386325002</c:v>
                </c:pt>
                <c:pt idx="305" formatCode="#0.000000">
                  <c:v>0.32977598386325002</c:v>
                </c:pt>
                <c:pt idx="306" formatCode="#0.000000">
                  <c:v>0.32977598386325002</c:v>
                </c:pt>
                <c:pt idx="307" formatCode="#0.000000">
                  <c:v>0.32977598386325002</c:v>
                </c:pt>
                <c:pt idx="308" formatCode="#0.000000">
                  <c:v>0.32977598386325002</c:v>
                </c:pt>
                <c:pt idx="309" formatCode="#0.000000">
                  <c:v>0.32977598386325002</c:v>
                </c:pt>
                <c:pt idx="310" formatCode="#0.000000">
                  <c:v>0.32977598386325002</c:v>
                </c:pt>
                <c:pt idx="311" formatCode="#0.000000">
                  <c:v>0.32977598386325002</c:v>
                </c:pt>
                <c:pt idx="312" formatCode="#0.000000">
                  <c:v>0.32977598386325002</c:v>
                </c:pt>
                <c:pt idx="313" formatCode="#0.000000">
                  <c:v>0.32977598386325002</c:v>
                </c:pt>
                <c:pt idx="314" formatCode="#0.000000">
                  <c:v>0.32977598386325002</c:v>
                </c:pt>
                <c:pt idx="315" formatCode="#0.000000">
                  <c:v>0.32977598386325002</c:v>
                </c:pt>
                <c:pt idx="316" formatCode="#0.000000">
                  <c:v>0.32977598386325002</c:v>
                </c:pt>
                <c:pt idx="317" formatCode="#0.000000">
                  <c:v>0.32977598386325002</c:v>
                </c:pt>
                <c:pt idx="318" formatCode="#0.000000">
                  <c:v>0.32977598386325002</c:v>
                </c:pt>
                <c:pt idx="319" formatCode="#0.000000">
                  <c:v>0.32977598386325002</c:v>
                </c:pt>
                <c:pt idx="320" formatCode="#0.000000">
                  <c:v>0.32977598386325002</c:v>
                </c:pt>
                <c:pt idx="321" formatCode="#0.000000">
                  <c:v>0.32977598386325002</c:v>
                </c:pt>
                <c:pt idx="322" formatCode="#0.000000">
                  <c:v>0.32977598386325002</c:v>
                </c:pt>
                <c:pt idx="323" formatCode="0.0000000">
                  <c:v>0.39986756193366002</c:v>
                </c:pt>
                <c:pt idx="324" formatCode="0.0000000">
                  <c:v>0.39986756193366002</c:v>
                </c:pt>
                <c:pt idx="325" formatCode="0.0000000">
                  <c:v>0.39986756193366002</c:v>
                </c:pt>
                <c:pt idx="326" formatCode="0.0000000">
                  <c:v>0.39986756193366002</c:v>
                </c:pt>
                <c:pt idx="327" formatCode="0.0000000">
                  <c:v>0.39986756193366002</c:v>
                </c:pt>
                <c:pt idx="328" formatCode="0.0000000">
                  <c:v>0.47000850027034002</c:v>
                </c:pt>
                <c:pt idx="329" formatCode="0.0000000">
                  <c:v>0.47000850027034002</c:v>
                </c:pt>
                <c:pt idx="330" formatCode="0.0000000">
                  <c:v>0.47000850027034002</c:v>
                </c:pt>
                <c:pt idx="331" formatCode="0.0000000">
                  <c:v>0.47000850027034002</c:v>
                </c:pt>
                <c:pt idx="332" formatCode="0.0000000">
                  <c:v>0.47000850027034002</c:v>
                </c:pt>
                <c:pt idx="333" formatCode="0.0000000">
                  <c:v>0.47000850027034002</c:v>
                </c:pt>
                <c:pt idx="334" formatCode="0.0000000">
                  <c:v>0.47000850027034002</c:v>
                </c:pt>
                <c:pt idx="335" formatCode="0.0000000">
                  <c:v>0.47000850027034002</c:v>
                </c:pt>
                <c:pt idx="336" formatCode="0.0000000">
                  <c:v>0.47000850027034002</c:v>
                </c:pt>
                <c:pt idx="337" formatCode="0.0000000">
                  <c:v>0.47000850027034002</c:v>
                </c:pt>
                <c:pt idx="338" formatCode="0.0000000">
                  <c:v>0.47000850027034002</c:v>
                </c:pt>
                <c:pt idx="339" formatCode="0.0000000">
                  <c:v>0.47000850027034002</c:v>
                </c:pt>
                <c:pt idx="340" formatCode="0.0000000">
                  <c:v>0.47000850027034002</c:v>
                </c:pt>
                <c:pt idx="341" formatCode="0.0000000">
                  <c:v>0.47000850027034002</c:v>
                </c:pt>
                <c:pt idx="342" formatCode="0.0000000">
                  <c:v>0.47000850027034002</c:v>
                </c:pt>
                <c:pt idx="343" formatCode="0.0000000">
                  <c:v>0.47000850027034002</c:v>
                </c:pt>
                <c:pt idx="344" formatCode="0.0000000">
                  <c:v>0.47000850027034002</c:v>
                </c:pt>
                <c:pt idx="345" formatCode="0.0000000">
                  <c:v>0.47000850027034002</c:v>
                </c:pt>
                <c:pt idx="346" formatCode="0.0000000">
                  <c:v>0.47000850027034002</c:v>
                </c:pt>
                <c:pt idx="347" formatCode="0.0000000">
                  <c:v>0.47000850027034002</c:v>
                </c:pt>
                <c:pt idx="348" formatCode="0.0000000">
                  <c:v>0.47000850027034002</c:v>
                </c:pt>
                <c:pt idx="349" formatCode="0.0000000">
                  <c:v>0.47000850027034002</c:v>
                </c:pt>
                <c:pt idx="350" formatCode="0.0000000">
                  <c:v>0.47000850027034002</c:v>
                </c:pt>
                <c:pt idx="351" formatCode="0.0000000">
                  <c:v>0.47000850027034002</c:v>
                </c:pt>
                <c:pt idx="352" formatCode="0.0000000">
                  <c:v>0.47000850027034002</c:v>
                </c:pt>
                <c:pt idx="353" formatCode="0.0000000">
                  <c:v>0.47000850027034002</c:v>
                </c:pt>
                <c:pt idx="354" formatCode="0.0000000">
                  <c:v>0.47000850027034002</c:v>
                </c:pt>
                <c:pt idx="355" formatCode="0.0000000">
                  <c:v>0.47000850027034002</c:v>
                </c:pt>
                <c:pt idx="356" formatCode="0.0000000">
                  <c:v>0.47000850027034002</c:v>
                </c:pt>
                <c:pt idx="357" formatCode="0.0000000">
                  <c:v>0.47000850027034002</c:v>
                </c:pt>
                <c:pt idx="358" formatCode="0.0000000">
                  <c:v>0.47000850027034002</c:v>
                </c:pt>
                <c:pt idx="359" formatCode="0.0000000">
                  <c:v>0.47000850027034002</c:v>
                </c:pt>
                <c:pt idx="360" formatCode="0.0000000">
                  <c:v>0.47000850027034002</c:v>
                </c:pt>
                <c:pt idx="361" formatCode="0.0000000">
                  <c:v>0.47000850027034002</c:v>
                </c:pt>
                <c:pt idx="362" formatCode="0.0000000">
                  <c:v>0.47000850027034002</c:v>
                </c:pt>
                <c:pt idx="363" formatCode="0.0000000">
                  <c:v>0.47000850027034002</c:v>
                </c:pt>
                <c:pt idx="364" formatCode="0.0000000">
                  <c:v>0.54130505578591004</c:v>
                </c:pt>
                <c:pt idx="365" formatCode="0.0000000">
                  <c:v>0.54130505578591004</c:v>
                </c:pt>
                <c:pt idx="366" formatCode="0.0000000">
                  <c:v>0.54130505578591004</c:v>
                </c:pt>
                <c:pt idx="367" formatCode="0.0000000">
                  <c:v>0.54130505578591004</c:v>
                </c:pt>
                <c:pt idx="368" formatCode="0.0000000">
                  <c:v>0.54130505578591004</c:v>
                </c:pt>
                <c:pt idx="369" formatCode="0.0000000">
                  <c:v>0.54130505578591004</c:v>
                </c:pt>
                <c:pt idx="370" formatCode="0.0000000">
                  <c:v>0.54130505578591004</c:v>
                </c:pt>
                <c:pt idx="371" formatCode="0.0000000">
                  <c:v>0.54130505578591004</c:v>
                </c:pt>
                <c:pt idx="372" formatCode="0.0000000">
                  <c:v>0.54130505578591004</c:v>
                </c:pt>
                <c:pt idx="373" formatCode="0.0000000">
                  <c:v>0.54130505578591004</c:v>
                </c:pt>
                <c:pt idx="374" formatCode="0.0000000">
                  <c:v>0.54130505578591004</c:v>
                </c:pt>
                <c:pt idx="375" formatCode="0.0000000">
                  <c:v>0.54130505578591004</c:v>
                </c:pt>
                <c:pt idx="376" formatCode="0.0000000">
                  <c:v>0.54130505578591004</c:v>
                </c:pt>
                <c:pt idx="377" formatCode="0.0000000">
                  <c:v>0.54130505578591004</c:v>
                </c:pt>
                <c:pt idx="378" formatCode="0.0000000">
                  <c:v>0.54130505578591004</c:v>
                </c:pt>
                <c:pt idx="379" formatCode="0.0000000">
                  <c:v>0.54130505578591004</c:v>
                </c:pt>
                <c:pt idx="380" formatCode="0.0000000">
                  <c:v>0.54130505578591004</c:v>
                </c:pt>
                <c:pt idx="381" formatCode="0.0000000">
                  <c:v>0.54130505578591004</c:v>
                </c:pt>
                <c:pt idx="382" formatCode="0.0000000">
                  <c:v>0.54130505578591004</c:v>
                </c:pt>
                <c:pt idx="383" formatCode="0.0000000">
                  <c:v>0.54130505578591004</c:v>
                </c:pt>
                <c:pt idx="384" formatCode="0.0000000">
                  <c:v>0.54130505578591004</c:v>
                </c:pt>
                <c:pt idx="385" formatCode="0.0000000">
                  <c:v>0.54130505578591004</c:v>
                </c:pt>
                <c:pt idx="386" formatCode="0.0000000">
                  <c:v>0.54130505578591004</c:v>
                </c:pt>
                <c:pt idx="387" formatCode="0.0000000">
                  <c:v>0.54130505578591004</c:v>
                </c:pt>
                <c:pt idx="388" formatCode="0.0000000">
                  <c:v>0.54130505578591004</c:v>
                </c:pt>
                <c:pt idx="389" formatCode="0.0000000">
                  <c:v>0.54130505578591004</c:v>
                </c:pt>
                <c:pt idx="390" formatCode="0.0000000">
                  <c:v>0.54130505578591004</c:v>
                </c:pt>
                <c:pt idx="391" formatCode="0.0000000">
                  <c:v>0.54130505578591004</c:v>
                </c:pt>
                <c:pt idx="392" formatCode="0.0000000">
                  <c:v>0.54130505578591004</c:v>
                </c:pt>
                <c:pt idx="393" formatCode="0.0000000">
                  <c:v>0.54130505578591004</c:v>
                </c:pt>
                <c:pt idx="394" formatCode="0.0000000">
                  <c:v>0.54130505578591004</c:v>
                </c:pt>
                <c:pt idx="395" formatCode="0.0000000">
                  <c:v>0.54130505578591004</c:v>
                </c:pt>
                <c:pt idx="396" formatCode="0.0000000">
                  <c:v>0.54130505578591004</c:v>
                </c:pt>
                <c:pt idx="397" formatCode="0.0000000">
                  <c:v>0.54130505578591004</c:v>
                </c:pt>
                <c:pt idx="398" formatCode="0.0000000">
                  <c:v>0.54130505578591004</c:v>
                </c:pt>
                <c:pt idx="399" formatCode="0.0000000">
                  <c:v>0.54130505578591004</c:v>
                </c:pt>
                <c:pt idx="400" formatCode="0.0000000">
                  <c:v>0.54130505578591004</c:v>
                </c:pt>
                <c:pt idx="401" formatCode="0.0000000">
                  <c:v>0.54130505578591004</c:v>
                </c:pt>
                <c:pt idx="402" formatCode="0.0000000">
                  <c:v>0.54130505578591004</c:v>
                </c:pt>
                <c:pt idx="403" formatCode="0.0000000">
                  <c:v>0.54130505578591004</c:v>
                </c:pt>
                <c:pt idx="404" formatCode="0.0000000">
                  <c:v>0.54130505578591004</c:v>
                </c:pt>
                <c:pt idx="405" formatCode="0.0000000">
                  <c:v>0.54130505578591004</c:v>
                </c:pt>
                <c:pt idx="406" formatCode="0.0000000">
                  <c:v>0.54130505578591004</c:v>
                </c:pt>
                <c:pt idx="407" formatCode="0.0000000">
                  <c:v>0.54130505578591004</c:v>
                </c:pt>
                <c:pt idx="408" formatCode="0.0000000">
                  <c:v>0.54130505578591004</c:v>
                </c:pt>
                <c:pt idx="409" formatCode="0.0000000">
                  <c:v>0.54130505578591004</c:v>
                </c:pt>
                <c:pt idx="410" formatCode="0.0000000">
                  <c:v>0.54130505578591004</c:v>
                </c:pt>
                <c:pt idx="411" formatCode="0.0000000">
                  <c:v>0.54130505578591004</c:v>
                </c:pt>
                <c:pt idx="412" formatCode="#0.000000">
                  <c:v>0.61406196503553001</c:v>
                </c:pt>
                <c:pt idx="413" formatCode="#0.000000">
                  <c:v>0.61406196503553001</c:v>
                </c:pt>
                <c:pt idx="414" formatCode="#0.000000">
                  <c:v>0.61406196503553001</c:v>
                </c:pt>
                <c:pt idx="415" formatCode="#0.000000">
                  <c:v>0.61406196503553001</c:v>
                </c:pt>
                <c:pt idx="416" formatCode="#0.000000">
                  <c:v>0.61406196503553001</c:v>
                </c:pt>
                <c:pt idx="417" formatCode="#0.000000">
                  <c:v>0.61406196503553001</c:v>
                </c:pt>
                <c:pt idx="418" formatCode="#0.000000">
                  <c:v>0.61406196503553001</c:v>
                </c:pt>
                <c:pt idx="419" formatCode="#0.000000">
                  <c:v>0.61406196503553001</c:v>
                </c:pt>
                <c:pt idx="420" formatCode="#0.000000">
                  <c:v>0.61406196503553001</c:v>
                </c:pt>
                <c:pt idx="421" formatCode="#0.000000">
                  <c:v>0.61406196503553001</c:v>
                </c:pt>
                <c:pt idx="422" formatCode="#0.000000">
                  <c:v>0.61406196503553001</c:v>
                </c:pt>
                <c:pt idx="423" formatCode="#0.000000">
                  <c:v>0.61406196503553001</c:v>
                </c:pt>
                <c:pt idx="424" formatCode="#0.000000">
                  <c:v>0.61406196503553001</c:v>
                </c:pt>
                <c:pt idx="425" formatCode="#0.000000">
                  <c:v>0.61406196503553001</c:v>
                </c:pt>
                <c:pt idx="426" formatCode="#0.000000">
                  <c:v>0.61406196503553001</c:v>
                </c:pt>
                <c:pt idx="427" formatCode="#0.000000">
                  <c:v>0.61406196503553001</c:v>
                </c:pt>
                <c:pt idx="428" formatCode="#0.000000">
                  <c:v>0.61406196503553001</c:v>
                </c:pt>
                <c:pt idx="429" formatCode="#0.000000">
                  <c:v>0.61406196503553001</c:v>
                </c:pt>
                <c:pt idx="430" formatCode="#0.000000">
                  <c:v>0.61406196503553001</c:v>
                </c:pt>
                <c:pt idx="431" formatCode="#0.000000">
                  <c:v>0.61406196503553001</c:v>
                </c:pt>
                <c:pt idx="432" formatCode="#0.000000">
                  <c:v>0.61406196503553001</c:v>
                </c:pt>
                <c:pt idx="433" formatCode="#0.000000">
                  <c:v>0.61406196503553001</c:v>
                </c:pt>
                <c:pt idx="434" formatCode="#0.000000">
                  <c:v>0.61406196503553001</c:v>
                </c:pt>
                <c:pt idx="435" formatCode="#0.000000">
                  <c:v>0.61406196503553001</c:v>
                </c:pt>
                <c:pt idx="436" formatCode="#0.000000">
                  <c:v>0.61406196503553001</c:v>
                </c:pt>
                <c:pt idx="437" formatCode="#0.000000">
                  <c:v>0.61406196503553001</c:v>
                </c:pt>
                <c:pt idx="438" formatCode="#0.000000">
                  <c:v>0.61406196503553001</c:v>
                </c:pt>
                <c:pt idx="439" formatCode="#0.000000">
                  <c:v>0.61406196503553001</c:v>
                </c:pt>
                <c:pt idx="440" formatCode="#0.000000">
                  <c:v>0.61406196503553001</c:v>
                </c:pt>
                <c:pt idx="441" formatCode="#0.000000">
                  <c:v>0.61406196503553001</c:v>
                </c:pt>
                <c:pt idx="442" formatCode="#0.000000">
                  <c:v>0.61406196503553001</c:v>
                </c:pt>
                <c:pt idx="443" formatCode="#0.000000">
                  <c:v>0.61406196503553001</c:v>
                </c:pt>
                <c:pt idx="444" formatCode="#0.000000">
                  <c:v>0.61406196503553001</c:v>
                </c:pt>
                <c:pt idx="445" formatCode="#0.000000">
                  <c:v>0.61406196503553001</c:v>
                </c:pt>
                <c:pt idx="446" formatCode="#0.000000">
                  <c:v>0.61406196503553001</c:v>
                </c:pt>
                <c:pt idx="447" formatCode="#0.000000">
                  <c:v>0.61406196503553001</c:v>
                </c:pt>
                <c:pt idx="448" formatCode="#0.000000">
                  <c:v>0.61406196503553001</c:v>
                </c:pt>
                <c:pt idx="449" formatCode="#0.000000">
                  <c:v>0.61406196503553001</c:v>
                </c:pt>
                <c:pt idx="450" formatCode="#0.000000">
                  <c:v>0.61406196503553001</c:v>
                </c:pt>
                <c:pt idx="451" formatCode="#0.000000">
                  <c:v>0.61406196503553001</c:v>
                </c:pt>
                <c:pt idx="452" formatCode="#0.000000">
                  <c:v>0.61406196503553001</c:v>
                </c:pt>
                <c:pt idx="453" formatCode="#0.000000">
                  <c:v>0.61406196503553001</c:v>
                </c:pt>
                <c:pt idx="454" formatCode="#0.000000">
                  <c:v>0.61406196503553001</c:v>
                </c:pt>
                <c:pt idx="455" formatCode="#0.000000">
                  <c:v>0.61406196503553001</c:v>
                </c:pt>
                <c:pt idx="456" formatCode="#0.000000">
                  <c:v>0.61406196503553001</c:v>
                </c:pt>
                <c:pt idx="457" formatCode="#0.000000">
                  <c:v>0.61406196503553001</c:v>
                </c:pt>
                <c:pt idx="458" formatCode="#0.000000">
                  <c:v>0.61406196503553001</c:v>
                </c:pt>
                <c:pt idx="459" formatCode="#0.000000">
                  <c:v>0.61406196503553001</c:v>
                </c:pt>
                <c:pt idx="460" formatCode="#0.000000">
                  <c:v>0.61406196503553001</c:v>
                </c:pt>
                <c:pt idx="461" formatCode="#0.000000">
                  <c:v>0.61406196503553001</c:v>
                </c:pt>
                <c:pt idx="462" formatCode="#0.000000">
                  <c:v>0.61406196503553001</c:v>
                </c:pt>
                <c:pt idx="463" formatCode="#0.000000">
                  <c:v>0.61406196503553001</c:v>
                </c:pt>
                <c:pt idx="464" formatCode="#0.000000">
                  <c:v>0.61406196503553001</c:v>
                </c:pt>
                <c:pt idx="465" formatCode="#0.000000">
                  <c:v>0.61406196503553001</c:v>
                </c:pt>
                <c:pt idx="466" formatCode="#0.000000">
                  <c:v>0.61406196503553001</c:v>
                </c:pt>
                <c:pt idx="467" formatCode="#0.000000">
                  <c:v>0.61406196503553001</c:v>
                </c:pt>
                <c:pt idx="468" formatCode="#0.000000">
                  <c:v>0.61406196503553001</c:v>
                </c:pt>
                <c:pt idx="469" formatCode="#0.000000">
                  <c:v>0.61406196503553001</c:v>
                </c:pt>
                <c:pt idx="470" formatCode="#0.000000">
                  <c:v>0.61406196503553001</c:v>
                </c:pt>
                <c:pt idx="471" formatCode="#0.000000">
                  <c:v>0.61406196503553001</c:v>
                </c:pt>
                <c:pt idx="472" formatCode="#0.000000">
                  <c:v>0.61406196503553001</c:v>
                </c:pt>
                <c:pt idx="473" formatCode="#0.000000">
                  <c:v>0.61406196503553001</c:v>
                </c:pt>
                <c:pt idx="474" formatCode="#0.000000">
                  <c:v>0.61406196503553001</c:v>
                </c:pt>
                <c:pt idx="475" formatCode="#0.000000">
                  <c:v>0.61406196503553001</c:v>
                </c:pt>
                <c:pt idx="476" formatCode="#0.000000">
                  <c:v>0.61406196503553001</c:v>
                </c:pt>
                <c:pt idx="477" formatCode="#0.000000">
                  <c:v>0.61406196503553001</c:v>
                </c:pt>
                <c:pt idx="478" formatCode="#0.000000">
                  <c:v>0.61406196503553001</c:v>
                </c:pt>
                <c:pt idx="479" formatCode="#0.000000">
                  <c:v>0.61406196503553001</c:v>
                </c:pt>
                <c:pt idx="480" formatCode="#0.000000">
                  <c:v>0.61406196503553001</c:v>
                </c:pt>
                <c:pt idx="481" formatCode="#0.000000">
                  <c:v>0.61406196503553001</c:v>
                </c:pt>
                <c:pt idx="482" formatCode="#0.000000">
                  <c:v>0.61406196503553001</c:v>
                </c:pt>
                <c:pt idx="483" formatCode="#0.000000">
                  <c:v>0.61406196503553001</c:v>
                </c:pt>
                <c:pt idx="484" formatCode="#0.000000">
                  <c:v>0.61406196503553001</c:v>
                </c:pt>
                <c:pt idx="485" formatCode="#0.000000">
                  <c:v>0.61406196503553001</c:v>
                </c:pt>
                <c:pt idx="486" formatCode="#0.000000">
                  <c:v>0.61406196503553001</c:v>
                </c:pt>
                <c:pt idx="487" formatCode="#0.000000">
                  <c:v>0.61406196503553001</c:v>
                </c:pt>
                <c:pt idx="488" formatCode="#0.000000">
                  <c:v>0.61406196503553001</c:v>
                </c:pt>
                <c:pt idx="489" formatCode="#0.000000">
                  <c:v>0.61406196503553001</c:v>
                </c:pt>
                <c:pt idx="490" formatCode="#0.000000">
                  <c:v>0.61406196503553001</c:v>
                </c:pt>
                <c:pt idx="491" formatCode="#0.000000">
                  <c:v>0.61406196503553001</c:v>
                </c:pt>
                <c:pt idx="492" formatCode="0.0000000">
                  <c:v>0.68912687291691999</c:v>
                </c:pt>
                <c:pt idx="493" formatCode="0.0000000">
                  <c:v>0.68912687291691999</c:v>
                </c:pt>
                <c:pt idx="494" formatCode="0.0000000">
                  <c:v>0.68912687291691999</c:v>
                </c:pt>
                <c:pt idx="495" formatCode="0.0000000">
                  <c:v>0.68912687291691999</c:v>
                </c:pt>
                <c:pt idx="496" formatCode="0.0000000">
                  <c:v>0.68912687291691999</c:v>
                </c:pt>
                <c:pt idx="497" formatCode="0.0000000">
                  <c:v>0.68912687291691999</c:v>
                </c:pt>
                <c:pt idx="498" formatCode="0.0000000">
                  <c:v>0.68912687291691999</c:v>
                </c:pt>
                <c:pt idx="499" formatCode="0.0000000">
                  <c:v>0.68912687291691999</c:v>
                </c:pt>
                <c:pt idx="500" formatCode="0.0000000">
                  <c:v>0.68912687291691999</c:v>
                </c:pt>
                <c:pt idx="501" formatCode="0.0000000">
                  <c:v>0.68912687291691999</c:v>
                </c:pt>
                <c:pt idx="502" formatCode="0.0000000">
                  <c:v>0.68912687291691999</c:v>
                </c:pt>
                <c:pt idx="503" formatCode="0.0000000">
                  <c:v>0.68912687291691999</c:v>
                </c:pt>
                <c:pt idx="504" formatCode="0.0000000">
                  <c:v>0.68912687291691999</c:v>
                </c:pt>
                <c:pt idx="505" formatCode="0.0000000">
                  <c:v>0.68912687291691999</c:v>
                </c:pt>
                <c:pt idx="506" formatCode="0.0000000">
                  <c:v>0.68912687291691999</c:v>
                </c:pt>
                <c:pt idx="507" formatCode="0.0000000">
                  <c:v>0.68912687291691999</c:v>
                </c:pt>
                <c:pt idx="508" formatCode="0.0000000">
                  <c:v>0.68912687291691999</c:v>
                </c:pt>
                <c:pt idx="509" formatCode="0.0000000">
                  <c:v>0.68912687291691999</c:v>
                </c:pt>
                <c:pt idx="510" formatCode="0.0000000">
                  <c:v>0.68912687291691999</c:v>
                </c:pt>
                <c:pt idx="511" formatCode="0.0000000">
                  <c:v>0.68912687291691999</c:v>
                </c:pt>
                <c:pt idx="512" formatCode="0.0000000">
                  <c:v>0.68912687291691999</c:v>
                </c:pt>
                <c:pt idx="513" formatCode="0.0000000">
                  <c:v>0.68912687291691999</c:v>
                </c:pt>
                <c:pt idx="514" formatCode="0.0000000">
                  <c:v>0.68912687291691999</c:v>
                </c:pt>
                <c:pt idx="515" formatCode="0.0000000">
                  <c:v>0.68912687291691999</c:v>
                </c:pt>
                <c:pt idx="516" formatCode="0.0000000">
                  <c:v>0.68912687291691999</c:v>
                </c:pt>
                <c:pt idx="517" formatCode="0.0000000">
                  <c:v>0.68912687291691999</c:v>
                </c:pt>
                <c:pt idx="518" formatCode="0.0000000">
                  <c:v>0.68912687291691999</c:v>
                </c:pt>
                <c:pt idx="519" formatCode="0.0000000">
                  <c:v>0.68912687291691999</c:v>
                </c:pt>
                <c:pt idx="520" formatCode="0.0000000">
                  <c:v>0.68912687291691999</c:v>
                </c:pt>
                <c:pt idx="521" formatCode="0.0000000">
                  <c:v>0.68912687291691999</c:v>
                </c:pt>
                <c:pt idx="522" formatCode="0.0000000">
                  <c:v>0.68912687291691999</c:v>
                </c:pt>
                <c:pt idx="523" formatCode="0.0000000">
                  <c:v>0.68912687291691999</c:v>
                </c:pt>
                <c:pt idx="524" formatCode="0.0000000">
                  <c:v>0.68912687291691999</c:v>
                </c:pt>
                <c:pt idx="525" formatCode="0.0000000">
                  <c:v>0.68912687291691999</c:v>
                </c:pt>
                <c:pt idx="526" formatCode="0.0000000">
                  <c:v>0.68912687291691999</c:v>
                </c:pt>
                <c:pt idx="527" formatCode="0.0000000">
                  <c:v>0.68912687291691999</c:v>
                </c:pt>
                <c:pt idx="528" formatCode="0.0000000">
                  <c:v>0.68912687291691999</c:v>
                </c:pt>
                <c:pt idx="529" formatCode="0.0000000">
                  <c:v>0.68912687291691999</c:v>
                </c:pt>
                <c:pt idx="530" formatCode="0.0000000">
                  <c:v>0.68912687291691999</c:v>
                </c:pt>
                <c:pt idx="531" formatCode="0.0000000">
                  <c:v>0.68912687291691999</c:v>
                </c:pt>
                <c:pt idx="532" formatCode="0.0000000">
                  <c:v>0.68912687291691999</c:v>
                </c:pt>
                <c:pt idx="533" formatCode="0.0000000">
                  <c:v>0.68912687291691999</c:v>
                </c:pt>
                <c:pt idx="534" formatCode="0.0000000">
                  <c:v>0.68912687291691999</c:v>
                </c:pt>
                <c:pt idx="535" formatCode="0.0000000">
                  <c:v>0.68912687291691999</c:v>
                </c:pt>
                <c:pt idx="536" formatCode="0.0000000">
                  <c:v>0.68912687291691999</c:v>
                </c:pt>
                <c:pt idx="537" formatCode="0.0000000">
                  <c:v>0.68912687291691999</c:v>
                </c:pt>
                <c:pt idx="538" formatCode="0.0000000">
                  <c:v>0.68912687291691999</c:v>
                </c:pt>
                <c:pt idx="539" formatCode="0.0000000">
                  <c:v>0.68912687291691999</c:v>
                </c:pt>
                <c:pt idx="540" formatCode="0.0000000">
                  <c:v>0.68912687291691999</c:v>
                </c:pt>
                <c:pt idx="541" formatCode="0.0000000">
                  <c:v>0.68912687291691999</c:v>
                </c:pt>
                <c:pt idx="542" formatCode="0.0000000">
                  <c:v>0.68912687291691999</c:v>
                </c:pt>
                <c:pt idx="543" formatCode="0.0000000">
                  <c:v>0.68912687291691999</c:v>
                </c:pt>
                <c:pt idx="544" formatCode="0.0000000">
                  <c:v>0.68912687291691999</c:v>
                </c:pt>
                <c:pt idx="545" formatCode="0.0000000">
                  <c:v>0.68912687291691999</c:v>
                </c:pt>
                <c:pt idx="546" formatCode="0.0000000">
                  <c:v>0.68912687291691999</c:v>
                </c:pt>
                <c:pt idx="547" formatCode="0.0000000">
                  <c:v>0.68912687291691999</c:v>
                </c:pt>
                <c:pt idx="548" formatCode="0.0000000">
                  <c:v>0.68912687291691999</c:v>
                </c:pt>
                <c:pt idx="549" formatCode="0.0000000">
                  <c:v>0.68912687291691999</c:v>
                </c:pt>
                <c:pt idx="550" formatCode="0.0000000">
                  <c:v>0.68912687291691999</c:v>
                </c:pt>
                <c:pt idx="551" formatCode="0.0000000">
                  <c:v>0.68912687291691999</c:v>
                </c:pt>
                <c:pt idx="552" formatCode="0.0000000">
                  <c:v>0.68912687291691999</c:v>
                </c:pt>
                <c:pt idx="553" formatCode="0.0000000">
                  <c:v>0.68912687291691999</c:v>
                </c:pt>
                <c:pt idx="554" formatCode="0.0000000">
                  <c:v>0.68912687291691999</c:v>
                </c:pt>
                <c:pt idx="555" formatCode="0.0000000">
                  <c:v>0.68912687291691999</c:v>
                </c:pt>
                <c:pt idx="556" formatCode="0.0000000">
                  <c:v>0.68912687291691999</c:v>
                </c:pt>
                <c:pt idx="557" formatCode="0.0000000">
                  <c:v>0.68912687291691999</c:v>
                </c:pt>
                <c:pt idx="558" formatCode="0.0000000">
                  <c:v>0.68912687291691999</c:v>
                </c:pt>
                <c:pt idx="559" formatCode="0.0000000">
                  <c:v>0.68912687291691999</c:v>
                </c:pt>
                <c:pt idx="560" formatCode="0.0000000">
                  <c:v>0.68912687291691999</c:v>
                </c:pt>
                <c:pt idx="561" formatCode="0.0000000">
                  <c:v>0.68912687291691999</c:v>
                </c:pt>
                <c:pt idx="562" formatCode="0.0000000">
                  <c:v>0.68912687291691999</c:v>
                </c:pt>
                <c:pt idx="563" formatCode="0.0000000">
                  <c:v>0.68912687291691999</c:v>
                </c:pt>
                <c:pt idx="564" formatCode="0.0000000">
                  <c:v>0.68912687291691999</c:v>
                </c:pt>
                <c:pt idx="565" formatCode="0.0000000">
                  <c:v>0.68912687291691999</c:v>
                </c:pt>
                <c:pt idx="566" formatCode="0.0000000">
                  <c:v>0.68912687291691999</c:v>
                </c:pt>
                <c:pt idx="567" formatCode="0.0000000">
                  <c:v>0.68912687291691999</c:v>
                </c:pt>
                <c:pt idx="568" formatCode="0.0000000">
                  <c:v>0.68912687291691999</c:v>
                </c:pt>
                <c:pt idx="569" formatCode="0.0000000">
                  <c:v>0.68912687291691999</c:v>
                </c:pt>
                <c:pt idx="570" formatCode="0.0000000">
                  <c:v>0.68912687291691999</c:v>
                </c:pt>
                <c:pt idx="571" formatCode="0.0000000">
                  <c:v>0.68912687291691999</c:v>
                </c:pt>
                <c:pt idx="572" formatCode="0.0000000">
                  <c:v>0.68912687291691999</c:v>
                </c:pt>
                <c:pt idx="573" formatCode="0.0000000">
                  <c:v>0.68912687291691999</c:v>
                </c:pt>
                <c:pt idx="574" formatCode="0.0000000">
                  <c:v>0.68912687291691999</c:v>
                </c:pt>
                <c:pt idx="575" formatCode="0.0000000">
                  <c:v>0.68912687291691999</c:v>
                </c:pt>
                <c:pt idx="576" formatCode="0.0000000">
                  <c:v>0.68912687291691999</c:v>
                </c:pt>
                <c:pt idx="577" formatCode="0.0000000">
                  <c:v>0.68912687291691999</c:v>
                </c:pt>
                <c:pt idx="578" formatCode="0.0000000">
                  <c:v>0.68912687291691999</c:v>
                </c:pt>
                <c:pt idx="579" formatCode="0.0000000">
                  <c:v>0.68912687291691999</c:v>
                </c:pt>
                <c:pt idx="580" formatCode="0.0000000">
                  <c:v>0.68912687291691999</c:v>
                </c:pt>
                <c:pt idx="581" formatCode="0.0000000">
                  <c:v>0.68912687291691999</c:v>
                </c:pt>
                <c:pt idx="582" formatCode="0.0000000">
                  <c:v>0.68912687291691999</c:v>
                </c:pt>
                <c:pt idx="583" formatCode="0.0000000">
                  <c:v>0.68912687291691999</c:v>
                </c:pt>
                <c:pt idx="584" formatCode="0.0000000">
                  <c:v>0.68912687291691999</c:v>
                </c:pt>
                <c:pt idx="585" formatCode="0.0000000">
                  <c:v>0.68912687291691999</c:v>
                </c:pt>
                <c:pt idx="586" formatCode="0.0000000">
                  <c:v>0.68912687291691999</c:v>
                </c:pt>
                <c:pt idx="587" formatCode="0.0000000">
                  <c:v>0.68912687291691999</c:v>
                </c:pt>
                <c:pt idx="588" formatCode="0.0000000">
                  <c:v>0.68912687291691999</c:v>
                </c:pt>
                <c:pt idx="589" formatCode="0.0000000">
                  <c:v>0.68912687291691999</c:v>
                </c:pt>
                <c:pt idx="590" formatCode="0.0000000">
                  <c:v>0.68912687291691999</c:v>
                </c:pt>
                <c:pt idx="591" formatCode="0.0000000">
                  <c:v>0.68912687291691999</c:v>
                </c:pt>
                <c:pt idx="592" formatCode="0.0000000">
                  <c:v>0.68912687291691999</c:v>
                </c:pt>
                <c:pt idx="593" formatCode="0.0000000">
                  <c:v>0.68912687291691999</c:v>
                </c:pt>
                <c:pt idx="594" formatCode="0.0000000">
                  <c:v>0.68912687291691999</c:v>
                </c:pt>
                <c:pt idx="595" formatCode="0.0000000">
                  <c:v>0.68912687291691999</c:v>
                </c:pt>
                <c:pt idx="596" formatCode="#0.000000">
                  <c:v>0.76819603941937997</c:v>
                </c:pt>
                <c:pt idx="597" formatCode="#0.000000">
                  <c:v>0.76819603941937997</c:v>
                </c:pt>
                <c:pt idx="598" formatCode="#0.000000">
                  <c:v>0.76819603941937997</c:v>
                </c:pt>
                <c:pt idx="599" formatCode="0.0000000">
                  <c:v>0.84739141368959003</c:v>
                </c:pt>
                <c:pt idx="600" formatCode="0.0000000">
                  <c:v>0.84739141368959003</c:v>
                </c:pt>
                <c:pt idx="601" formatCode="0.0000000">
                  <c:v>0.84739141368959003</c:v>
                </c:pt>
                <c:pt idx="602" formatCode="0.0000000">
                  <c:v>0.84739141368959003</c:v>
                </c:pt>
                <c:pt idx="603" formatCode="0.0000000">
                  <c:v>0.84739141368959003</c:v>
                </c:pt>
                <c:pt idx="604" formatCode="0.0000000">
                  <c:v>0.84739141368959003</c:v>
                </c:pt>
                <c:pt idx="605" formatCode="0.0000000">
                  <c:v>0.84739141368959003</c:v>
                </c:pt>
                <c:pt idx="606" formatCode="0.0000000">
                  <c:v>0.84739141368959003</c:v>
                </c:pt>
                <c:pt idx="607" formatCode="0.0000000">
                  <c:v>0.84739141368959003</c:v>
                </c:pt>
                <c:pt idx="608" formatCode="0.0000000">
                  <c:v>0.84739141368959003</c:v>
                </c:pt>
                <c:pt idx="609" formatCode="0.0000000">
                  <c:v>0.84739141368959003</c:v>
                </c:pt>
                <c:pt idx="610" formatCode="0.0000000">
                  <c:v>0.84739141368959003</c:v>
                </c:pt>
                <c:pt idx="611" formatCode="0.0000000">
                  <c:v>0.84739141368959003</c:v>
                </c:pt>
                <c:pt idx="612" formatCode="0.0000000">
                  <c:v>0.84739141368959003</c:v>
                </c:pt>
                <c:pt idx="613" formatCode="0.0000000">
                  <c:v>0.84739141368959003</c:v>
                </c:pt>
                <c:pt idx="614" formatCode="0.0000000">
                  <c:v>0.84739141368959003</c:v>
                </c:pt>
                <c:pt idx="615" formatCode="0.0000000">
                  <c:v>0.84739141368959003</c:v>
                </c:pt>
                <c:pt idx="616" formatCode="0.0000000">
                  <c:v>0.84739141368959003</c:v>
                </c:pt>
                <c:pt idx="617" formatCode="0.0000000">
                  <c:v>0.84739141368959003</c:v>
                </c:pt>
                <c:pt idx="618" formatCode="0.0000000">
                  <c:v>0.84739141368959003</c:v>
                </c:pt>
                <c:pt idx="619" formatCode="0.0000000">
                  <c:v>0.84739141368959003</c:v>
                </c:pt>
                <c:pt idx="620" formatCode="0.0000000">
                  <c:v>0.84739141368959003</c:v>
                </c:pt>
                <c:pt idx="621" formatCode="0.0000000">
                  <c:v>0.84739141368959003</c:v>
                </c:pt>
                <c:pt idx="622" formatCode="0.0000000">
                  <c:v>0.92735319480759004</c:v>
                </c:pt>
                <c:pt idx="623" formatCode="0.0000000">
                  <c:v>0.92735319480759004</c:v>
                </c:pt>
                <c:pt idx="624" formatCode="0.0000000">
                  <c:v>0.92735319480759004</c:v>
                </c:pt>
                <c:pt idx="625" formatCode="0.0000000">
                  <c:v>0.92735319480759004</c:v>
                </c:pt>
                <c:pt idx="626" formatCode="0.0000000">
                  <c:v>0.92735319480759004</c:v>
                </c:pt>
                <c:pt idx="627" formatCode="0.0000000">
                  <c:v>0.92735319480759004</c:v>
                </c:pt>
                <c:pt idx="628" formatCode="0.0000000">
                  <c:v>0.92735319480759004</c:v>
                </c:pt>
                <c:pt idx="629" formatCode="0.0000000">
                  <c:v>0.92735319480759004</c:v>
                </c:pt>
                <c:pt idx="630" formatCode="0.0000000">
                  <c:v>0.92735319480759004</c:v>
                </c:pt>
                <c:pt idx="631" formatCode="0.0000000">
                  <c:v>0.92735319480759004</c:v>
                </c:pt>
                <c:pt idx="632" formatCode="0.0000000">
                  <c:v>0.92735319480759004</c:v>
                </c:pt>
                <c:pt idx="633" formatCode="0.0000000">
                  <c:v>0.92735319480759004</c:v>
                </c:pt>
                <c:pt idx="634" formatCode="0.0000000">
                  <c:v>0.92735319480759004</c:v>
                </c:pt>
                <c:pt idx="635" formatCode="0.0000000">
                  <c:v>0.92735319480759004</c:v>
                </c:pt>
                <c:pt idx="636" formatCode="0.0000000">
                  <c:v>0.92735319480759004</c:v>
                </c:pt>
                <c:pt idx="637" formatCode="0.0000000">
                  <c:v>0.92735319480759004</c:v>
                </c:pt>
                <c:pt idx="638" formatCode="0.0000000">
                  <c:v>0.92735319480759004</c:v>
                </c:pt>
                <c:pt idx="639" formatCode="0.0000000">
                  <c:v>0.92735319480759004</c:v>
                </c:pt>
                <c:pt idx="640" formatCode="0.0000000">
                  <c:v>0.92735319480759004</c:v>
                </c:pt>
                <c:pt idx="641" formatCode="0.0000000">
                  <c:v>0.92735319480759004</c:v>
                </c:pt>
                <c:pt idx="642" formatCode="0.0000000">
                  <c:v>0.92735319480759004</c:v>
                </c:pt>
                <c:pt idx="643" formatCode="0.0000000">
                  <c:v>0.92735319480759004</c:v>
                </c:pt>
                <c:pt idx="644" formatCode="0.0000000">
                  <c:v>0.92735319480759004</c:v>
                </c:pt>
                <c:pt idx="645" formatCode="0.0000000">
                  <c:v>0.92735319480759004</c:v>
                </c:pt>
                <c:pt idx="646" formatCode="0.0000000">
                  <c:v>0.92735319480759004</c:v>
                </c:pt>
                <c:pt idx="647" formatCode="0.0000000">
                  <c:v>0.92735319480759004</c:v>
                </c:pt>
                <c:pt idx="648" formatCode="0.0000000">
                  <c:v>0.92735319480759004</c:v>
                </c:pt>
                <c:pt idx="649" formatCode="0.0000000">
                  <c:v>0.92735319480759004</c:v>
                </c:pt>
                <c:pt idx="650" formatCode="0.0000000">
                  <c:v>0.92735319480759004</c:v>
                </c:pt>
                <c:pt idx="651" formatCode="0.0000000">
                  <c:v>0.92735319480759004</c:v>
                </c:pt>
                <c:pt idx="652" formatCode="0.0000000">
                  <c:v>0.92735319480759004</c:v>
                </c:pt>
                <c:pt idx="653" formatCode="0.0000000">
                  <c:v>0.92735319480759004</c:v>
                </c:pt>
                <c:pt idx="654" formatCode="0.0000000">
                  <c:v>0.92735319480759004</c:v>
                </c:pt>
                <c:pt idx="655" formatCode="0.0000000">
                  <c:v>0.92735319480759004</c:v>
                </c:pt>
                <c:pt idx="656" formatCode="0.0000000">
                  <c:v>0.92735319480759004</c:v>
                </c:pt>
                <c:pt idx="657" formatCode="0.0000000">
                  <c:v>0.92735319480759004</c:v>
                </c:pt>
                <c:pt idx="658" formatCode="0.0000000">
                  <c:v>0.92735319480759004</c:v>
                </c:pt>
                <c:pt idx="659" formatCode="0.0000000">
                  <c:v>0.92735319480759004</c:v>
                </c:pt>
                <c:pt idx="660" formatCode="0.0000000">
                  <c:v>0.92735319480759004</c:v>
                </c:pt>
                <c:pt idx="661" formatCode="0.0000000">
                  <c:v>0.92735319480759004</c:v>
                </c:pt>
                <c:pt idx="662" formatCode="0.0000000">
                  <c:v>0.92735319480759004</c:v>
                </c:pt>
                <c:pt idx="663" formatCode="0.0000000">
                  <c:v>0.92735319480759004</c:v>
                </c:pt>
                <c:pt idx="664" formatCode="0.0000000">
                  <c:v>0.92735319480759004</c:v>
                </c:pt>
                <c:pt idx="665" formatCode="0.0000000">
                  <c:v>0.92735319480759004</c:v>
                </c:pt>
                <c:pt idx="666" formatCode="0.0000000">
                  <c:v>0.92735319480759004</c:v>
                </c:pt>
                <c:pt idx="667" formatCode="0.0000000">
                  <c:v>0.92735319480759004</c:v>
                </c:pt>
                <c:pt idx="668" formatCode="0.0000000">
                  <c:v>0.92735319480759004</c:v>
                </c:pt>
                <c:pt idx="669" formatCode="0.0000000">
                  <c:v>0.92735319480759004</c:v>
                </c:pt>
                <c:pt idx="670" formatCode="0.0000000">
                  <c:v>0.92735319480759004</c:v>
                </c:pt>
                <c:pt idx="671" formatCode="0.0000000">
                  <c:v>0.92735319480759004</c:v>
                </c:pt>
                <c:pt idx="672" formatCode="0.0000000">
                  <c:v>0.92735319480759004</c:v>
                </c:pt>
                <c:pt idx="673" formatCode="0.0000000">
                  <c:v>0.92735319480759004</c:v>
                </c:pt>
                <c:pt idx="674" formatCode="0.0000000">
                  <c:v>0.92735319480759004</c:v>
                </c:pt>
                <c:pt idx="675" formatCode="0.0000000">
                  <c:v>0.92735319480759004</c:v>
                </c:pt>
                <c:pt idx="676" formatCode="0.0000000">
                  <c:v>0.92735319480759004</c:v>
                </c:pt>
                <c:pt idx="677" formatCode="0.0000000">
                  <c:v>0.92735319480759004</c:v>
                </c:pt>
                <c:pt idx="678" formatCode="0.0000000">
                  <c:v>0.92735319480759004</c:v>
                </c:pt>
                <c:pt idx="679" formatCode="0.0000000">
                  <c:v>0.92735319480759004</c:v>
                </c:pt>
                <c:pt idx="680" formatCode="0.0000000">
                  <c:v>0.92735319480759004</c:v>
                </c:pt>
                <c:pt idx="681" formatCode="0.0000000">
                  <c:v>0.92735319480759004</c:v>
                </c:pt>
                <c:pt idx="682" formatCode="0.0000000">
                  <c:v>0.92735319480759004</c:v>
                </c:pt>
                <c:pt idx="683" formatCode="0.0000000">
                  <c:v>0.92735319480759004</c:v>
                </c:pt>
                <c:pt idx="684" formatCode="0.0000000">
                  <c:v>0.92735319480759004</c:v>
                </c:pt>
                <c:pt idx="685" formatCode="0.0000000">
                  <c:v>0.92735319480759004</c:v>
                </c:pt>
                <c:pt idx="686" formatCode="0.0000000">
                  <c:v>0.92735319480759004</c:v>
                </c:pt>
                <c:pt idx="687" formatCode="0.0000000">
                  <c:v>0.92735319480759004</c:v>
                </c:pt>
                <c:pt idx="688" formatCode="0.0000000">
                  <c:v>0.92735319480759004</c:v>
                </c:pt>
                <c:pt idx="689" formatCode="0.0000000">
                  <c:v>0.92735319480759004</c:v>
                </c:pt>
                <c:pt idx="690" formatCode="0.0000000">
                  <c:v>0.92735319480759004</c:v>
                </c:pt>
                <c:pt idx="691" formatCode="0.0000000">
                  <c:v>0.92735319480759004</c:v>
                </c:pt>
                <c:pt idx="692" formatCode="0.0000000">
                  <c:v>0.92735319480759004</c:v>
                </c:pt>
                <c:pt idx="693" formatCode="0.0000000">
                  <c:v>0.92735319480759004</c:v>
                </c:pt>
                <c:pt idx="694" formatCode="0.0000000">
                  <c:v>1.0103286108923399</c:v>
                </c:pt>
                <c:pt idx="695" formatCode="0.0000000">
                  <c:v>1.0103286108923399</c:v>
                </c:pt>
                <c:pt idx="696" formatCode="0.0000000">
                  <c:v>1.0103286108923399</c:v>
                </c:pt>
                <c:pt idx="697" formatCode="0.0000000">
                  <c:v>1.0103286108923399</c:v>
                </c:pt>
                <c:pt idx="698" formatCode="0.0000000">
                  <c:v>1.0103286108923399</c:v>
                </c:pt>
                <c:pt idx="699" formatCode="0.0000000">
                  <c:v>1.0103286108923399</c:v>
                </c:pt>
                <c:pt idx="700" formatCode="0.0000000">
                  <c:v>1.0103286108923399</c:v>
                </c:pt>
                <c:pt idx="701" formatCode="0.0000000">
                  <c:v>1.0103286108923399</c:v>
                </c:pt>
                <c:pt idx="702" formatCode="0.0000000">
                  <c:v>1.0103286108923399</c:v>
                </c:pt>
                <c:pt idx="703" formatCode="0.0000000">
                  <c:v>1.0103286108923399</c:v>
                </c:pt>
                <c:pt idx="704" formatCode="0.0000000">
                  <c:v>1.0103286108923399</c:v>
                </c:pt>
                <c:pt idx="705" formatCode="0.0000000">
                  <c:v>1.0103286108923399</c:v>
                </c:pt>
                <c:pt idx="706" formatCode="0.0000000">
                  <c:v>1.0103286108923399</c:v>
                </c:pt>
                <c:pt idx="707" formatCode="0.0000000">
                  <c:v>1.0103286108923399</c:v>
                </c:pt>
                <c:pt idx="708" formatCode="0.0000000">
                  <c:v>1.0103286108923399</c:v>
                </c:pt>
                <c:pt idx="709" formatCode="0.0000000">
                  <c:v>1.0103286108923399</c:v>
                </c:pt>
                <c:pt idx="710" formatCode="0.0000000">
                  <c:v>1.0103286108923399</c:v>
                </c:pt>
                <c:pt idx="711" formatCode="0.0000000">
                  <c:v>1.0103286108923399</c:v>
                </c:pt>
                <c:pt idx="712" formatCode="0.0000000">
                  <c:v>1.0103286108923399</c:v>
                </c:pt>
                <c:pt idx="713" formatCode="0.0000000">
                  <c:v>1.0103286108923399</c:v>
                </c:pt>
                <c:pt idx="714" formatCode="0.0000000">
                  <c:v>1.0103286108923399</c:v>
                </c:pt>
                <c:pt idx="715" formatCode="0.0000000">
                  <c:v>1.0103286108923399</c:v>
                </c:pt>
                <c:pt idx="716" formatCode="0.0000000">
                  <c:v>1.0103286108923399</c:v>
                </c:pt>
                <c:pt idx="717" formatCode="0.0000000">
                  <c:v>1.0103286108923399</c:v>
                </c:pt>
                <c:pt idx="718" formatCode="0.0000000">
                  <c:v>1.0103286108923399</c:v>
                </c:pt>
                <c:pt idx="719" formatCode="0.0000000">
                  <c:v>1.0103286108923399</c:v>
                </c:pt>
                <c:pt idx="720" formatCode="0.0000000">
                  <c:v>1.0103286108923399</c:v>
                </c:pt>
                <c:pt idx="721" formatCode="0.0000000">
                  <c:v>1.0103286108923399</c:v>
                </c:pt>
                <c:pt idx="722" formatCode="#0.000000">
                  <c:v>1.09443198505471</c:v>
                </c:pt>
                <c:pt idx="723" formatCode="#0.000000">
                  <c:v>1.09443198505471</c:v>
                </c:pt>
                <c:pt idx="724" formatCode="#0.000000">
                  <c:v>1.09443198505471</c:v>
                </c:pt>
                <c:pt idx="725" formatCode="#0.000000">
                  <c:v>1.09443198505471</c:v>
                </c:pt>
                <c:pt idx="726" formatCode="#0.000000">
                  <c:v>1.09443198505471</c:v>
                </c:pt>
                <c:pt idx="727" formatCode="0.0000000">
                  <c:v>1.1787504573607099</c:v>
                </c:pt>
                <c:pt idx="728" formatCode="0.0000000">
                  <c:v>1.1787504573607099</c:v>
                </c:pt>
                <c:pt idx="729" formatCode="0.0000000">
                  <c:v>1.1787504573607099</c:v>
                </c:pt>
                <c:pt idx="730" formatCode="0.0000000">
                  <c:v>1.1787504573607099</c:v>
                </c:pt>
                <c:pt idx="731" formatCode="0.0000000">
                  <c:v>1.1787504573607099</c:v>
                </c:pt>
                <c:pt idx="732" formatCode="0.0000000">
                  <c:v>1.1787504573607099</c:v>
                </c:pt>
                <c:pt idx="733" formatCode="0.0000000">
                  <c:v>1.1787504573607099</c:v>
                </c:pt>
                <c:pt idx="734" formatCode="0.0000000">
                  <c:v>1.1787504573607099</c:v>
                </c:pt>
                <c:pt idx="735" formatCode="0.0000000">
                  <c:v>1.1787504573607099</c:v>
                </c:pt>
                <c:pt idx="736" formatCode="0.0000000">
                  <c:v>1.1787504573607099</c:v>
                </c:pt>
                <c:pt idx="737" formatCode="0.0000000">
                  <c:v>1.1787504573607099</c:v>
                </c:pt>
                <c:pt idx="738" formatCode="0.0000000">
                  <c:v>1.1787504573607099</c:v>
                </c:pt>
                <c:pt idx="739" formatCode="0.0000000">
                  <c:v>1.1787504573607099</c:v>
                </c:pt>
                <c:pt idx="740" formatCode="0.0000000">
                  <c:v>1.1787504573607099</c:v>
                </c:pt>
                <c:pt idx="741" formatCode="0.0000000">
                  <c:v>1.1787504573607099</c:v>
                </c:pt>
                <c:pt idx="742" formatCode="0.0000000">
                  <c:v>1.1787504573607099</c:v>
                </c:pt>
                <c:pt idx="743" formatCode="0.0000000">
                  <c:v>1.1787504573607099</c:v>
                </c:pt>
                <c:pt idx="744" formatCode="0.0000000">
                  <c:v>1.1787504573607099</c:v>
                </c:pt>
                <c:pt idx="745" formatCode="0.0000000">
                  <c:v>1.1787504573607099</c:v>
                </c:pt>
                <c:pt idx="746" formatCode="0.0000000">
                  <c:v>1.2639411897250501</c:v>
                </c:pt>
                <c:pt idx="747" formatCode="0.0000000">
                  <c:v>1.2639411897250501</c:v>
                </c:pt>
                <c:pt idx="748" formatCode="0.0000000">
                  <c:v>1.2639411897250501</c:v>
                </c:pt>
                <c:pt idx="749" formatCode="0.0000000">
                  <c:v>1.2639411897250501</c:v>
                </c:pt>
                <c:pt idx="750" formatCode="0.0000000">
                  <c:v>1.2639411897250501</c:v>
                </c:pt>
                <c:pt idx="751" formatCode="0.0000000">
                  <c:v>1.2639411897250501</c:v>
                </c:pt>
                <c:pt idx="752" formatCode="0.0000000">
                  <c:v>1.2639411897250501</c:v>
                </c:pt>
                <c:pt idx="753" formatCode="0.0000000">
                  <c:v>1.2639411897250501</c:v>
                </c:pt>
                <c:pt idx="754" formatCode="0.0000000">
                  <c:v>1.2639411897250501</c:v>
                </c:pt>
                <c:pt idx="755" formatCode="0.0000000">
                  <c:v>1.2639411897250501</c:v>
                </c:pt>
                <c:pt idx="756" formatCode="0.0000000">
                  <c:v>1.2639411897250501</c:v>
                </c:pt>
                <c:pt idx="757" formatCode="0.0000000">
                  <c:v>1.2639411897250501</c:v>
                </c:pt>
                <c:pt idx="758" formatCode="0.0000000">
                  <c:v>1.2639411897250501</c:v>
                </c:pt>
                <c:pt idx="759" formatCode="0.0000000">
                  <c:v>1.2639411897250501</c:v>
                </c:pt>
                <c:pt idx="760" formatCode="0.0000000">
                  <c:v>1.2639411897250501</c:v>
                </c:pt>
                <c:pt idx="761" formatCode="0.0000000">
                  <c:v>1.2639411897250501</c:v>
                </c:pt>
                <c:pt idx="762" formatCode="0.0000000">
                  <c:v>1.2639411897250501</c:v>
                </c:pt>
                <c:pt idx="763" formatCode="0.0000000">
                  <c:v>1.2639411897250501</c:v>
                </c:pt>
                <c:pt idx="764" formatCode="0.0000000">
                  <c:v>1.2639411897250501</c:v>
                </c:pt>
                <c:pt idx="765" formatCode="0.0000000">
                  <c:v>1.2639411897250501</c:v>
                </c:pt>
                <c:pt idx="766" formatCode="0.0000000">
                  <c:v>1.2639411897250501</c:v>
                </c:pt>
                <c:pt idx="767" formatCode="0.0000000">
                  <c:v>1.2639411897250501</c:v>
                </c:pt>
                <c:pt idx="768" formatCode="0.0000000">
                  <c:v>1.2639411897250501</c:v>
                </c:pt>
                <c:pt idx="769" formatCode="0.0000000">
                  <c:v>1.2639411897250501</c:v>
                </c:pt>
                <c:pt idx="770" formatCode="0.0000000">
                  <c:v>1.2639411897250501</c:v>
                </c:pt>
                <c:pt idx="771" formatCode="0.0000000">
                  <c:v>1.2639411897250501</c:v>
                </c:pt>
                <c:pt idx="772" formatCode="0.0000000">
                  <c:v>1.2639411897250501</c:v>
                </c:pt>
                <c:pt idx="773" formatCode="0.0000000">
                  <c:v>1.2639411897250501</c:v>
                </c:pt>
                <c:pt idx="774" formatCode="0.0000000">
                  <c:v>1.2639411897250501</c:v>
                </c:pt>
                <c:pt idx="775" formatCode="0.0000000">
                  <c:v>1.2639411897250501</c:v>
                </c:pt>
                <c:pt idx="776" formatCode="0.0000000">
                  <c:v>1.2639411897250501</c:v>
                </c:pt>
                <c:pt idx="777" formatCode="0.0000000">
                  <c:v>1.2639411897250501</c:v>
                </c:pt>
                <c:pt idx="778" formatCode="0.0000000">
                  <c:v>1.2639411897250501</c:v>
                </c:pt>
                <c:pt idx="779" formatCode="0.0000000">
                  <c:v>1.2639411897250501</c:v>
                </c:pt>
                <c:pt idx="780" formatCode="0.0000000">
                  <c:v>1.2639411897250501</c:v>
                </c:pt>
                <c:pt idx="781" formatCode="0.0000000">
                  <c:v>1.2639411897250501</c:v>
                </c:pt>
                <c:pt idx="782" formatCode="0.0000000">
                  <c:v>1.2639411897250501</c:v>
                </c:pt>
                <c:pt idx="783" formatCode="0.0000000">
                  <c:v>1.2639411897250501</c:v>
                </c:pt>
                <c:pt idx="784" formatCode="0.0000000">
                  <c:v>1.2639411897250501</c:v>
                </c:pt>
                <c:pt idx="785" formatCode="0.0000000">
                  <c:v>1.2639411897250501</c:v>
                </c:pt>
                <c:pt idx="786" formatCode="0.0000000">
                  <c:v>1.2639411897250501</c:v>
                </c:pt>
                <c:pt idx="787" formatCode="0.0000000">
                  <c:v>1.2639411897250501</c:v>
                </c:pt>
                <c:pt idx="788" formatCode="0.0000000">
                  <c:v>1.2639411897250501</c:v>
                </c:pt>
                <c:pt idx="789" formatCode="0.0000000">
                  <c:v>1.2639411897250501</c:v>
                </c:pt>
                <c:pt idx="790" formatCode="0.0000000">
                  <c:v>1.2639411897250501</c:v>
                </c:pt>
                <c:pt idx="791" formatCode="0.0000000">
                  <c:v>1.2639411897250501</c:v>
                </c:pt>
                <c:pt idx="792" formatCode="0.0000000">
                  <c:v>1.2639411897250501</c:v>
                </c:pt>
                <c:pt idx="793" formatCode="0.0000000">
                  <c:v>1.2639411897250501</c:v>
                </c:pt>
                <c:pt idx="794" formatCode="0.0000000">
                  <c:v>1.2639411897250501</c:v>
                </c:pt>
                <c:pt idx="795" formatCode="0.0000000">
                  <c:v>1.2639411897250501</c:v>
                </c:pt>
                <c:pt idx="796" formatCode="0.0000000">
                  <c:v>1.2639411897250501</c:v>
                </c:pt>
                <c:pt idx="797" formatCode="0.0000000">
                  <c:v>1.2639411897250501</c:v>
                </c:pt>
                <c:pt idx="798" formatCode="0.0000000">
                  <c:v>1.2639411897250501</c:v>
                </c:pt>
                <c:pt idx="799" formatCode="0.0000000">
                  <c:v>1.2639411897250501</c:v>
                </c:pt>
                <c:pt idx="800" formatCode="0.0000000">
                  <c:v>1.2639411897250501</c:v>
                </c:pt>
                <c:pt idx="801" formatCode="0.0000000">
                  <c:v>1.2639411897250501</c:v>
                </c:pt>
                <c:pt idx="802" formatCode="0.0000000">
                  <c:v>1.2639411897250501</c:v>
                </c:pt>
                <c:pt idx="803" formatCode="0.0000000">
                  <c:v>1.2639411897250501</c:v>
                </c:pt>
                <c:pt idx="804" formatCode="0.0000000">
                  <c:v>1.2639411897250501</c:v>
                </c:pt>
                <c:pt idx="805" formatCode="0.0000000">
                  <c:v>1.2639411897250501</c:v>
                </c:pt>
                <c:pt idx="806" formatCode="0.0000000">
                  <c:v>1.2639411897250501</c:v>
                </c:pt>
                <c:pt idx="807" formatCode="0.0000000">
                  <c:v>1.2639411897250501</c:v>
                </c:pt>
                <c:pt idx="808" formatCode="0.0000000">
                  <c:v>1.2639411897250501</c:v>
                </c:pt>
                <c:pt idx="809" formatCode="0.0000000">
                  <c:v>1.2639411897250501</c:v>
                </c:pt>
                <c:pt idx="810" formatCode="0.0000000">
                  <c:v>1.2639411897250501</c:v>
                </c:pt>
                <c:pt idx="811" formatCode="0.0000000">
                  <c:v>1.2639411897250501</c:v>
                </c:pt>
                <c:pt idx="812" formatCode="0.0000000">
                  <c:v>1.2639411897250501</c:v>
                </c:pt>
                <c:pt idx="813" formatCode="0.0000000">
                  <c:v>1.2639411897250501</c:v>
                </c:pt>
                <c:pt idx="814" formatCode="0.0000000">
                  <c:v>1.2639411897250501</c:v>
                </c:pt>
                <c:pt idx="815" formatCode="0.0000000">
                  <c:v>1.2639411897250501</c:v>
                </c:pt>
                <c:pt idx="816" formatCode="0.0000000">
                  <c:v>1.2639411897250501</c:v>
                </c:pt>
                <c:pt idx="817" formatCode="0.0000000">
                  <c:v>1.2639411897250501</c:v>
                </c:pt>
                <c:pt idx="818" formatCode="0.0000000">
                  <c:v>1.2639411897250501</c:v>
                </c:pt>
                <c:pt idx="819" formatCode="0.0000000">
                  <c:v>1.2639411897250501</c:v>
                </c:pt>
                <c:pt idx="820" formatCode="0.0000000">
                  <c:v>1.2639411897250501</c:v>
                </c:pt>
                <c:pt idx="821" formatCode="0.0000000">
                  <c:v>1.2639411897250501</c:v>
                </c:pt>
                <c:pt idx="822" formatCode="0.0000000">
                  <c:v>1.2639411897250501</c:v>
                </c:pt>
                <c:pt idx="823" formatCode="0.0000000">
                  <c:v>1.2639411897250501</c:v>
                </c:pt>
                <c:pt idx="824" formatCode="0.0000000">
                  <c:v>1.2639411897250501</c:v>
                </c:pt>
                <c:pt idx="825" formatCode="0.0000000">
                  <c:v>1.2639411897250501</c:v>
                </c:pt>
                <c:pt idx="826" formatCode="0.0000000">
                  <c:v>1.2639411897250501</c:v>
                </c:pt>
                <c:pt idx="827" formatCode="0.0000000">
                  <c:v>1.2639411897250501</c:v>
                </c:pt>
                <c:pt idx="828" formatCode="0.0000000">
                  <c:v>1.2639411897250501</c:v>
                </c:pt>
                <c:pt idx="829" formatCode="0.0000000">
                  <c:v>1.2639411897250501</c:v>
                </c:pt>
                <c:pt idx="830" formatCode="0.0000000">
                  <c:v>1.2639411897250501</c:v>
                </c:pt>
                <c:pt idx="831" formatCode="0.0000000">
                  <c:v>1.2639411897250501</c:v>
                </c:pt>
                <c:pt idx="832" formatCode="0.0000000">
                  <c:v>1.2639411897250501</c:v>
                </c:pt>
                <c:pt idx="833" formatCode="0.0000000">
                  <c:v>1.2639411897250501</c:v>
                </c:pt>
                <c:pt idx="834" formatCode="0.0000000">
                  <c:v>1.2639411897250501</c:v>
                </c:pt>
                <c:pt idx="835" formatCode="0.0000000">
                  <c:v>1.2639411897250501</c:v>
                </c:pt>
                <c:pt idx="836" formatCode="0.0000000">
                  <c:v>1.2639411897250501</c:v>
                </c:pt>
                <c:pt idx="837" formatCode="0.0000000">
                  <c:v>1.2639411897250501</c:v>
                </c:pt>
                <c:pt idx="838" formatCode="0.0000000">
                  <c:v>1.2639411897250501</c:v>
                </c:pt>
                <c:pt idx="839" formatCode="0.0000000">
                  <c:v>1.2639411897250501</c:v>
                </c:pt>
                <c:pt idx="840" formatCode="0.0000000">
                  <c:v>1.2639411897250501</c:v>
                </c:pt>
                <c:pt idx="841" formatCode="0.0000000">
                  <c:v>1.2639411897250501</c:v>
                </c:pt>
                <c:pt idx="842" formatCode="0.0000000">
                  <c:v>1.2639411897250501</c:v>
                </c:pt>
                <c:pt idx="843" formatCode="0.0000000">
                  <c:v>1.2639411897250501</c:v>
                </c:pt>
                <c:pt idx="844" formatCode="0.0000000">
                  <c:v>1.2639411897250501</c:v>
                </c:pt>
                <c:pt idx="845" formatCode="0.0000000">
                  <c:v>1.2639411897250501</c:v>
                </c:pt>
                <c:pt idx="846" formatCode="0.0000000">
                  <c:v>1.2639411897250501</c:v>
                </c:pt>
                <c:pt idx="847" formatCode="0.0000000">
                  <c:v>1.2639411897250501</c:v>
                </c:pt>
                <c:pt idx="848" formatCode="0.0000000">
                  <c:v>1.2639411897250501</c:v>
                </c:pt>
                <c:pt idx="849" formatCode="0.0000000">
                  <c:v>1.2639411897250501</c:v>
                </c:pt>
                <c:pt idx="850" formatCode="0.0000000">
                  <c:v>1.2639411897250501</c:v>
                </c:pt>
                <c:pt idx="851" formatCode="0.0000000">
                  <c:v>1.2639411897250501</c:v>
                </c:pt>
                <c:pt idx="852" formatCode="0.0000000">
                  <c:v>1.2639411897250501</c:v>
                </c:pt>
                <c:pt idx="853" formatCode="0.0000000">
                  <c:v>1.2639411897250501</c:v>
                </c:pt>
                <c:pt idx="854" formatCode="0.0000000">
                  <c:v>1.2639411897250501</c:v>
                </c:pt>
                <c:pt idx="855" formatCode="0.0000000">
                  <c:v>1.2639411897250501</c:v>
                </c:pt>
                <c:pt idx="856" formatCode="0.0000000">
                  <c:v>1.2639411897250501</c:v>
                </c:pt>
                <c:pt idx="857" formatCode="0.0000000">
                  <c:v>1.2639411897250501</c:v>
                </c:pt>
                <c:pt idx="858" formatCode="0.0000000">
                  <c:v>1.2639411897250501</c:v>
                </c:pt>
                <c:pt idx="859" formatCode="0.0000000">
                  <c:v>1.2639411897250501</c:v>
                </c:pt>
                <c:pt idx="860" formatCode="0.0000000">
                  <c:v>1.2639411897250501</c:v>
                </c:pt>
                <c:pt idx="861" formatCode="0.0000000">
                  <c:v>1.2639411897250501</c:v>
                </c:pt>
                <c:pt idx="862" formatCode="0.0000000">
                  <c:v>1.2639411897250501</c:v>
                </c:pt>
                <c:pt idx="863" formatCode="0.0000000">
                  <c:v>1.2639411897250501</c:v>
                </c:pt>
                <c:pt idx="864" formatCode="0.0000000">
                  <c:v>1.2639411897250501</c:v>
                </c:pt>
                <c:pt idx="865" formatCode="0.0000000">
                  <c:v>1.2639411897250501</c:v>
                </c:pt>
                <c:pt idx="866" formatCode="0.0000000">
                  <c:v>1.2639411897250501</c:v>
                </c:pt>
                <c:pt idx="867" formatCode="0.0000000">
                  <c:v>1.2639411897250501</c:v>
                </c:pt>
                <c:pt idx="868" formatCode="0.0000000">
                  <c:v>1.2639411897250501</c:v>
                </c:pt>
                <c:pt idx="869" formatCode="0.0000000">
                  <c:v>1.2639411897250501</c:v>
                </c:pt>
                <c:pt idx="870" formatCode="0.0000000">
                  <c:v>1.2639411897250501</c:v>
                </c:pt>
                <c:pt idx="871" formatCode="0.0000000">
                  <c:v>1.2639411897250501</c:v>
                </c:pt>
                <c:pt idx="872" formatCode="0.0000000">
                  <c:v>1.2639411897250501</c:v>
                </c:pt>
                <c:pt idx="873" formatCode="0.0000000">
                  <c:v>1.2639411897250501</c:v>
                </c:pt>
                <c:pt idx="874" formatCode="0.0000000">
                  <c:v>1.2639411897250501</c:v>
                </c:pt>
                <c:pt idx="875" formatCode="0.0000000">
                  <c:v>1.2639411897250501</c:v>
                </c:pt>
                <c:pt idx="876" formatCode="0.0000000">
                  <c:v>1.2639411897250501</c:v>
                </c:pt>
                <c:pt idx="877" formatCode="0.0000000">
                  <c:v>1.2639411897250501</c:v>
                </c:pt>
                <c:pt idx="878" formatCode="0.0000000">
                  <c:v>1.2639411897250501</c:v>
                </c:pt>
                <c:pt idx="879" formatCode="0.0000000">
                  <c:v>1.2639411897250501</c:v>
                </c:pt>
                <c:pt idx="880" formatCode="0.0000000">
                  <c:v>1.2639411897250501</c:v>
                </c:pt>
                <c:pt idx="881" formatCode="0.0000000">
                  <c:v>1.2639411897250501</c:v>
                </c:pt>
                <c:pt idx="882" formatCode="0.0000000">
                  <c:v>1.2639411897250501</c:v>
                </c:pt>
                <c:pt idx="883" formatCode="0.0000000">
                  <c:v>1.2639411897250501</c:v>
                </c:pt>
                <c:pt idx="884" formatCode="0.0000000">
                  <c:v>1.2639411897250501</c:v>
                </c:pt>
                <c:pt idx="885" formatCode="0.0000000">
                  <c:v>1.2639411897250501</c:v>
                </c:pt>
                <c:pt idx="886" formatCode="0.0000000">
                  <c:v>1.2639411897250501</c:v>
                </c:pt>
                <c:pt idx="887" formatCode="0.0000000">
                  <c:v>1.2639411897250501</c:v>
                </c:pt>
                <c:pt idx="888" formatCode="0.0000000">
                  <c:v>1.2639411897250501</c:v>
                </c:pt>
                <c:pt idx="889" formatCode="0.0000000">
                  <c:v>1.2639411897250501</c:v>
                </c:pt>
                <c:pt idx="890" formatCode="0.0000000">
                  <c:v>1.2639411897250501</c:v>
                </c:pt>
                <c:pt idx="891" formatCode="0.0000000">
                  <c:v>1.2639411897250501</c:v>
                </c:pt>
                <c:pt idx="892" formatCode="0.0000000">
                  <c:v>1.2639411897250501</c:v>
                </c:pt>
                <c:pt idx="893" formatCode="0.0000000">
                  <c:v>1.2639411897250501</c:v>
                </c:pt>
                <c:pt idx="894" formatCode="0.0000000">
                  <c:v>1.2639411897250501</c:v>
                </c:pt>
                <c:pt idx="895" formatCode="0.0000000">
                  <c:v>1.2639411897250501</c:v>
                </c:pt>
                <c:pt idx="896" formatCode="0.0000000">
                  <c:v>1.2639411897250501</c:v>
                </c:pt>
                <c:pt idx="897" formatCode="0.0000000">
                  <c:v>1.2639411897250501</c:v>
                </c:pt>
                <c:pt idx="898" formatCode="0.0000000">
                  <c:v>1.2639411897250501</c:v>
                </c:pt>
                <c:pt idx="899" formatCode="0.0000000">
                  <c:v>1.2639411897250501</c:v>
                </c:pt>
                <c:pt idx="900" formatCode="0.0000000">
                  <c:v>1.2639411897250501</c:v>
                </c:pt>
                <c:pt idx="901" formatCode="0.0000000">
                  <c:v>1.2639411897250501</c:v>
                </c:pt>
                <c:pt idx="902" formatCode="0.0000000">
                  <c:v>1.2639411897250501</c:v>
                </c:pt>
                <c:pt idx="903" formatCode="0.0000000">
                  <c:v>1.2639411897250501</c:v>
                </c:pt>
                <c:pt idx="904" formatCode="0.0000000">
                  <c:v>1.2639411897250501</c:v>
                </c:pt>
                <c:pt idx="905" formatCode="0.0000000">
                  <c:v>1.2639411897250501</c:v>
                </c:pt>
                <c:pt idx="906" formatCode="0.0000000">
                  <c:v>1.2639411897250501</c:v>
                </c:pt>
                <c:pt idx="907" formatCode="0.0000000">
                  <c:v>1.2639411897250501</c:v>
                </c:pt>
                <c:pt idx="908" formatCode="0.0000000">
                  <c:v>1.2639411897250501</c:v>
                </c:pt>
                <c:pt idx="909" formatCode="0.0000000">
                  <c:v>1.2639411897250501</c:v>
                </c:pt>
                <c:pt idx="910" formatCode="0.0000000">
                  <c:v>1.2639411897250501</c:v>
                </c:pt>
                <c:pt idx="911" formatCode="0.0000000">
                  <c:v>1.2639411897250501</c:v>
                </c:pt>
                <c:pt idx="912" formatCode="0.0000000">
                  <c:v>1.2639411897250501</c:v>
                </c:pt>
                <c:pt idx="913" formatCode="0.0000000">
                  <c:v>1.2639411897250501</c:v>
                </c:pt>
                <c:pt idx="914" formatCode="0.0000000">
                  <c:v>1.2639411897250501</c:v>
                </c:pt>
                <c:pt idx="915" formatCode="0.0000000">
                  <c:v>1.2639411897250501</c:v>
                </c:pt>
                <c:pt idx="916" formatCode="0.0000000">
                  <c:v>1.2639411897250501</c:v>
                </c:pt>
                <c:pt idx="917" formatCode="0.0000000">
                  <c:v>1.2639411897250501</c:v>
                </c:pt>
                <c:pt idx="918" formatCode="0.0000000">
                  <c:v>1.2639411897250501</c:v>
                </c:pt>
                <c:pt idx="919" formatCode="0.0000000">
                  <c:v>1.2639411897250501</c:v>
                </c:pt>
                <c:pt idx="920" formatCode="0.0000000">
                  <c:v>1.2639411897250501</c:v>
                </c:pt>
                <c:pt idx="921" formatCode="0.0000000">
                  <c:v>1.2639411897250501</c:v>
                </c:pt>
                <c:pt idx="922" formatCode="0.0000000">
                  <c:v>1.2639411897250501</c:v>
                </c:pt>
                <c:pt idx="923" formatCode="0.0000000">
                  <c:v>1.2639411897250501</c:v>
                </c:pt>
                <c:pt idx="924" formatCode="0.0000000">
                  <c:v>1.2639411897250501</c:v>
                </c:pt>
                <c:pt idx="925" formatCode="0.0000000">
                  <c:v>1.2639411897250501</c:v>
                </c:pt>
                <c:pt idx="926" formatCode="0.0000000">
                  <c:v>1.2639411897250501</c:v>
                </c:pt>
                <c:pt idx="927" formatCode="0.0000000">
                  <c:v>1.2639411897250501</c:v>
                </c:pt>
                <c:pt idx="928" formatCode="0.0000000">
                  <c:v>1.2639411897250501</c:v>
                </c:pt>
                <c:pt idx="929" formatCode="0.0000000">
                  <c:v>1.2639411897250501</c:v>
                </c:pt>
                <c:pt idx="930" formatCode="0.0000000">
                  <c:v>1.2639411897250501</c:v>
                </c:pt>
                <c:pt idx="931" formatCode="0.0000000">
                  <c:v>1.2639411897250501</c:v>
                </c:pt>
                <c:pt idx="932" formatCode="0.0000000">
                  <c:v>1.2639411897250501</c:v>
                </c:pt>
                <c:pt idx="933" formatCode="0.0000000">
                  <c:v>1.2639411897250501</c:v>
                </c:pt>
                <c:pt idx="934" formatCode="0.0000000">
                  <c:v>1.2639411897250501</c:v>
                </c:pt>
                <c:pt idx="935" formatCode="0.0000000">
                  <c:v>1.2639411897250501</c:v>
                </c:pt>
                <c:pt idx="936" formatCode="0.0000000">
                  <c:v>1.2639411897250501</c:v>
                </c:pt>
                <c:pt idx="937" formatCode="0.0000000">
                  <c:v>1.2639411897250501</c:v>
                </c:pt>
                <c:pt idx="938" formatCode="0.0000000">
                  <c:v>1.2639411897250501</c:v>
                </c:pt>
                <c:pt idx="939" formatCode="0.0000000">
                  <c:v>1.2639411897250501</c:v>
                </c:pt>
                <c:pt idx="940" formatCode="0.0000000">
                  <c:v>1.2639411897250501</c:v>
                </c:pt>
                <c:pt idx="941" formatCode="0.0000000">
                  <c:v>1.2639411897250501</c:v>
                </c:pt>
                <c:pt idx="942" formatCode="0.0000000">
                  <c:v>1.2639411897250501</c:v>
                </c:pt>
                <c:pt idx="943" formatCode="0.0000000">
                  <c:v>1.2639411897250501</c:v>
                </c:pt>
                <c:pt idx="944" formatCode="0.0000000">
                  <c:v>1.2639411897250501</c:v>
                </c:pt>
                <c:pt idx="945" formatCode="0.0000000">
                  <c:v>1.2639411897250501</c:v>
                </c:pt>
                <c:pt idx="946" formatCode="0.0000000">
                  <c:v>1.2639411897250501</c:v>
                </c:pt>
                <c:pt idx="947" formatCode="0.0000000">
                  <c:v>1.2639411897250501</c:v>
                </c:pt>
                <c:pt idx="948" formatCode="0.0000000">
                  <c:v>1.2639411897250501</c:v>
                </c:pt>
                <c:pt idx="949" formatCode="0.0000000">
                  <c:v>1.2639411897250501</c:v>
                </c:pt>
                <c:pt idx="950" formatCode="0.0000000">
                  <c:v>1.2639411897250501</c:v>
                </c:pt>
                <c:pt idx="951" formatCode="0.0000000">
                  <c:v>1.2639411897250501</c:v>
                </c:pt>
                <c:pt idx="952" formatCode="0.0000000">
                  <c:v>1.2639411897250501</c:v>
                </c:pt>
                <c:pt idx="953" formatCode="0.0000000">
                  <c:v>1.2639411897250501</c:v>
                </c:pt>
                <c:pt idx="954" formatCode="0.0000000">
                  <c:v>1.2639411897250501</c:v>
                </c:pt>
                <c:pt idx="955" formatCode="0.0000000">
                  <c:v>1.2639411897250501</c:v>
                </c:pt>
                <c:pt idx="956" formatCode="0.0000000">
                  <c:v>1.2639411897250501</c:v>
                </c:pt>
                <c:pt idx="957" formatCode="0.0000000">
                  <c:v>1.2639411897250501</c:v>
                </c:pt>
                <c:pt idx="958" formatCode="0.0000000">
                  <c:v>1.2639411897250501</c:v>
                </c:pt>
                <c:pt idx="959" formatCode="0.0000000">
                  <c:v>1.2639411897250501</c:v>
                </c:pt>
                <c:pt idx="960" formatCode="0.0000000">
                  <c:v>1.2639411897250501</c:v>
                </c:pt>
                <c:pt idx="961" formatCode="0.0000000">
                  <c:v>1.2639411897250501</c:v>
                </c:pt>
                <c:pt idx="962" formatCode="0.0000000">
                  <c:v>1.2639411897250501</c:v>
                </c:pt>
                <c:pt idx="963" formatCode="0.0000000">
                  <c:v>1.2639411897250501</c:v>
                </c:pt>
                <c:pt idx="964" formatCode="0.0000000">
                  <c:v>1.2639411897250501</c:v>
                </c:pt>
                <c:pt idx="965" formatCode="0.0000000">
                  <c:v>1.2639411897250501</c:v>
                </c:pt>
                <c:pt idx="966" formatCode="0.0000000">
                  <c:v>1.2639411897250501</c:v>
                </c:pt>
                <c:pt idx="967" formatCode="0.0000000">
                  <c:v>1.2639411897250501</c:v>
                </c:pt>
                <c:pt idx="968" formatCode="0.0000000">
                  <c:v>1.2639411897250501</c:v>
                </c:pt>
                <c:pt idx="969" formatCode="0.0000000">
                  <c:v>1.2639411897250501</c:v>
                </c:pt>
                <c:pt idx="970" formatCode="0.0000000">
                  <c:v>1.2639411897250501</c:v>
                </c:pt>
                <c:pt idx="971" formatCode="0.0000000">
                  <c:v>1.2639411897250501</c:v>
                </c:pt>
                <c:pt idx="972" formatCode="0.0000000">
                  <c:v>1.2639411897250501</c:v>
                </c:pt>
                <c:pt idx="973" formatCode="0.0000000">
                  <c:v>1.2639411897250501</c:v>
                </c:pt>
                <c:pt idx="974" formatCode="0.0000000">
                  <c:v>1.2639411897250501</c:v>
                </c:pt>
                <c:pt idx="975" formatCode="0.0000000">
                  <c:v>1.2639411897250501</c:v>
                </c:pt>
                <c:pt idx="976" formatCode="0.0000000">
                  <c:v>1.2639411897250501</c:v>
                </c:pt>
                <c:pt idx="977" formatCode="0.0000000">
                  <c:v>1.2639411897250501</c:v>
                </c:pt>
                <c:pt idx="978" formatCode="0.0000000">
                  <c:v>1.2639411897250501</c:v>
                </c:pt>
                <c:pt idx="979" formatCode="0.0000000">
                  <c:v>1.2639411897250501</c:v>
                </c:pt>
                <c:pt idx="980" formatCode="0.0000000">
                  <c:v>1.2639411897250501</c:v>
                </c:pt>
                <c:pt idx="981" formatCode="0.0000000">
                  <c:v>1.2639411897250501</c:v>
                </c:pt>
                <c:pt idx="982" formatCode="0.0000000">
                  <c:v>1.2639411897250501</c:v>
                </c:pt>
                <c:pt idx="983" formatCode="0.0000000">
                  <c:v>1.2639411897250501</c:v>
                </c:pt>
                <c:pt idx="984" formatCode="0.0000000">
                  <c:v>1.2639411897250501</c:v>
                </c:pt>
                <c:pt idx="985" formatCode="0.0000000">
                  <c:v>1.2639411897250501</c:v>
                </c:pt>
                <c:pt idx="986" formatCode="0.0000000">
                  <c:v>1.2639411897250501</c:v>
                </c:pt>
                <c:pt idx="987" formatCode="0.0000000">
                  <c:v>1.2639411897250501</c:v>
                </c:pt>
                <c:pt idx="988" formatCode="0.0000000">
                  <c:v>1.2639411897250501</c:v>
                </c:pt>
                <c:pt idx="989" formatCode="0.0000000">
                  <c:v>1.2639411897250501</c:v>
                </c:pt>
                <c:pt idx="990" formatCode="0.0000000">
                  <c:v>1.2639411897250501</c:v>
                </c:pt>
                <c:pt idx="991" formatCode="0.0000000">
                  <c:v>1.2639411897250501</c:v>
                </c:pt>
                <c:pt idx="992" formatCode="0.0000000">
                  <c:v>1.2639411897250501</c:v>
                </c:pt>
                <c:pt idx="993" formatCode="0.0000000">
                  <c:v>1.2639411897250501</c:v>
                </c:pt>
                <c:pt idx="994" formatCode="0.0000000">
                  <c:v>1.2639411897250501</c:v>
                </c:pt>
                <c:pt idx="995" formatCode="0.0000000">
                  <c:v>1.2639411897250501</c:v>
                </c:pt>
                <c:pt idx="996" formatCode="0.0000000">
                  <c:v>1.2639411897250501</c:v>
                </c:pt>
                <c:pt idx="997" formatCode="0.0000000">
                  <c:v>1.2639411897250501</c:v>
                </c:pt>
                <c:pt idx="998" formatCode="0.0000000">
                  <c:v>1.2639411897250501</c:v>
                </c:pt>
                <c:pt idx="999" formatCode="0.0000000">
                  <c:v>1.2639411897250501</c:v>
                </c:pt>
                <c:pt idx="1000" formatCode="0.0000000">
                  <c:v>1.2639411897250501</c:v>
                </c:pt>
                <c:pt idx="1001" formatCode="0.0000000">
                  <c:v>1.2639411897250501</c:v>
                </c:pt>
                <c:pt idx="1002" formatCode="0.0000000">
                  <c:v>1.2639411897250501</c:v>
                </c:pt>
                <c:pt idx="1003" formatCode="0.0000000">
                  <c:v>1.2639411897250501</c:v>
                </c:pt>
                <c:pt idx="1004" formatCode="0.0000000">
                  <c:v>1.2639411897250501</c:v>
                </c:pt>
                <c:pt idx="1005" formatCode="0.0000000">
                  <c:v>1.2639411897250501</c:v>
                </c:pt>
                <c:pt idx="1006" formatCode="0.0000000">
                  <c:v>1.2639411897250501</c:v>
                </c:pt>
                <c:pt idx="1007" formatCode="0.0000000">
                  <c:v>1.2639411897250501</c:v>
                </c:pt>
                <c:pt idx="1008" formatCode="0.0000000">
                  <c:v>1.2639411897250501</c:v>
                </c:pt>
                <c:pt idx="1009" formatCode="0.0000000">
                  <c:v>1.2639411897250501</c:v>
                </c:pt>
                <c:pt idx="1010" formatCode="0.0000000">
                  <c:v>1.2639411897250501</c:v>
                </c:pt>
                <c:pt idx="1011" formatCode="0.0000000">
                  <c:v>1.2639411897250501</c:v>
                </c:pt>
                <c:pt idx="1012" formatCode="0.0000000">
                  <c:v>1.2639411897250501</c:v>
                </c:pt>
                <c:pt idx="1013" formatCode="0.0000000">
                  <c:v>1.2639411897250501</c:v>
                </c:pt>
                <c:pt idx="1014" formatCode="0.0000000">
                  <c:v>1.2639411897250501</c:v>
                </c:pt>
                <c:pt idx="1015" formatCode="0.0000000">
                  <c:v>1.2639411897250501</c:v>
                </c:pt>
                <c:pt idx="1016" formatCode="0.0000000">
                  <c:v>1.2639411897250501</c:v>
                </c:pt>
                <c:pt idx="1017" formatCode="0.0000000">
                  <c:v>1.2639411897250501</c:v>
                </c:pt>
                <c:pt idx="1018" formatCode="0.0000000">
                  <c:v>1.2639411897250501</c:v>
                </c:pt>
                <c:pt idx="1019" formatCode="0.0000000">
                  <c:v>1.2639411897250501</c:v>
                </c:pt>
                <c:pt idx="1020" formatCode="0.0000000">
                  <c:v>1.2639411897250501</c:v>
                </c:pt>
                <c:pt idx="1021" formatCode="0.0000000">
                  <c:v>1.2639411897250501</c:v>
                </c:pt>
                <c:pt idx="1022" formatCode="0.0000000">
                  <c:v>1.2639411897250501</c:v>
                </c:pt>
                <c:pt idx="1023" formatCode="0.0000000">
                  <c:v>1.2639411897250501</c:v>
                </c:pt>
                <c:pt idx="1024" formatCode="0.0000000">
                  <c:v>1.2639411897250501</c:v>
                </c:pt>
                <c:pt idx="1025" formatCode="0.0000000">
                  <c:v>1.2639411897250501</c:v>
                </c:pt>
                <c:pt idx="1026" formatCode="0.0000000">
                  <c:v>1.2639411897250501</c:v>
                </c:pt>
                <c:pt idx="1027" formatCode="0.0000000">
                  <c:v>1.2639411897250501</c:v>
                </c:pt>
                <c:pt idx="1028" formatCode="0.0000000">
                  <c:v>1.2639411897250501</c:v>
                </c:pt>
                <c:pt idx="1029" formatCode="0.0000000">
                  <c:v>1.2639411897250501</c:v>
                </c:pt>
                <c:pt idx="1030" formatCode="0.0000000">
                  <c:v>1.2639411897250501</c:v>
                </c:pt>
                <c:pt idx="1031" formatCode="0.0000000">
                  <c:v>1.2639411897250501</c:v>
                </c:pt>
                <c:pt idx="1032" formatCode="0.0000000">
                  <c:v>1.2639411897250501</c:v>
                </c:pt>
                <c:pt idx="1033" formatCode="0.0000000">
                  <c:v>1.2639411897250501</c:v>
                </c:pt>
                <c:pt idx="1034" formatCode="0.0000000">
                  <c:v>1.2639411897250501</c:v>
                </c:pt>
                <c:pt idx="1035" formatCode="0.0000000">
                  <c:v>1.2639411897250501</c:v>
                </c:pt>
                <c:pt idx="1036" formatCode="0.0000000">
                  <c:v>1.2639411897250501</c:v>
                </c:pt>
                <c:pt idx="1037" formatCode="0.0000000">
                  <c:v>1.2639411897250501</c:v>
                </c:pt>
                <c:pt idx="1038" formatCode="0.0000000">
                  <c:v>1.2639411897250501</c:v>
                </c:pt>
                <c:pt idx="1039" formatCode="0.0000000">
                  <c:v>1.2639411897250501</c:v>
                </c:pt>
                <c:pt idx="1040" formatCode="0.0000000">
                  <c:v>1.2639411897250501</c:v>
                </c:pt>
                <c:pt idx="1041" formatCode="0.0000000">
                  <c:v>1.2639411897250501</c:v>
                </c:pt>
                <c:pt idx="1042" formatCode="0.0000000">
                  <c:v>1.2639411897250501</c:v>
                </c:pt>
                <c:pt idx="1043" formatCode="0.0000000">
                  <c:v>1.2639411897250501</c:v>
                </c:pt>
                <c:pt idx="1044" formatCode="0.0000000">
                  <c:v>1.2639411897250501</c:v>
                </c:pt>
                <c:pt idx="1045" formatCode="0.0000000">
                  <c:v>1.2639411897250501</c:v>
                </c:pt>
                <c:pt idx="1046" formatCode="0.0000000">
                  <c:v>1.2639411897250501</c:v>
                </c:pt>
                <c:pt idx="1047" formatCode="0.0000000">
                  <c:v>1.2639411897250501</c:v>
                </c:pt>
                <c:pt idx="1048" formatCode="0.0000000">
                  <c:v>1.2639411897250501</c:v>
                </c:pt>
                <c:pt idx="1049" formatCode="0.0000000">
                  <c:v>1.2639411897250501</c:v>
                </c:pt>
                <c:pt idx="1050" formatCode="0.0000000">
                  <c:v>1.2639411897250501</c:v>
                </c:pt>
                <c:pt idx="1051" formatCode="0.0000000">
                  <c:v>1.2639411897250501</c:v>
                </c:pt>
                <c:pt idx="1052" formatCode="0.0000000">
                  <c:v>1.2639411897250501</c:v>
                </c:pt>
                <c:pt idx="1053" formatCode="0.0000000">
                  <c:v>1.2639411897250501</c:v>
                </c:pt>
                <c:pt idx="1054" formatCode="0.0000000">
                  <c:v>1.2639411897250501</c:v>
                </c:pt>
                <c:pt idx="1055" formatCode="0.0000000">
                  <c:v>1.2639411897250501</c:v>
                </c:pt>
                <c:pt idx="1056" formatCode="0.0000000">
                  <c:v>1.2639411897250501</c:v>
                </c:pt>
                <c:pt idx="1057" formatCode="0.0000000">
                  <c:v>1.2639411897250501</c:v>
                </c:pt>
                <c:pt idx="1058" formatCode="0.0000000">
                  <c:v>1.2639411897250501</c:v>
                </c:pt>
                <c:pt idx="1059" formatCode="0.0000000">
                  <c:v>1.2639411897250501</c:v>
                </c:pt>
                <c:pt idx="1060" formatCode="0.0000000">
                  <c:v>1.2639411897250501</c:v>
                </c:pt>
                <c:pt idx="1061" formatCode="0.0000000">
                  <c:v>1.2639411897250501</c:v>
                </c:pt>
                <c:pt idx="1062" formatCode="0.0000000">
                  <c:v>1.2639411897250501</c:v>
                </c:pt>
                <c:pt idx="1063" formatCode="0.0000000">
                  <c:v>1.2639411897250501</c:v>
                </c:pt>
                <c:pt idx="1064" formatCode="0.0000000">
                  <c:v>1.2639411897250501</c:v>
                </c:pt>
                <c:pt idx="1065" formatCode="0.0000000">
                  <c:v>1.2639411897250501</c:v>
                </c:pt>
                <c:pt idx="1066" formatCode="0.0000000">
                  <c:v>1.2639411897250501</c:v>
                </c:pt>
                <c:pt idx="1067" formatCode="0.0000000">
                  <c:v>1.2639411897250501</c:v>
                </c:pt>
                <c:pt idx="1068" formatCode="0.0000000">
                  <c:v>1.2639411897250501</c:v>
                </c:pt>
                <c:pt idx="1069" formatCode="0.0000000">
                  <c:v>1.2639411897250501</c:v>
                </c:pt>
                <c:pt idx="1070" formatCode="0.0000000">
                  <c:v>1.2639411897250501</c:v>
                </c:pt>
                <c:pt idx="1071" formatCode="0.0000000">
                  <c:v>1.2639411897250501</c:v>
                </c:pt>
                <c:pt idx="1072" formatCode="0.0000000">
                  <c:v>1.2639411897250501</c:v>
                </c:pt>
                <c:pt idx="1073" formatCode="0.0000000">
                  <c:v>1.2639411897250501</c:v>
                </c:pt>
                <c:pt idx="1074" formatCode="0.0000000">
                  <c:v>1.2639411897250501</c:v>
                </c:pt>
                <c:pt idx="1075" formatCode="0.0000000">
                  <c:v>1.2639411897250501</c:v>
                </c:pt>
                <c:pt idx="1076" formatCode="0.0000000">
                  <c:v>1.2639411897250501</c:v>
                </c:pt>
                <c:pt idx="1077" formatCode="0.0000000">
                  <c:v>1.2639411897250501</c:v>
                </c:pt>
                <c:pt idx="1078" formatCode="0.0000000">
                  <c:v>1.2639411897250501</c:v>
                </c:pt>
                <c:pt idx="1079" formatCode="0.0000000">
                  <c:v>1.2639411897250501</c:v>
                </c:pt>
                <c:pt idx="1080" formatCode="0.0000000">
                  <c:v>1.2639411897250501</c:v>
                </c:pt>
                <c:pt idx="1081" formatCode="0.0000000">
                  <c:v>1.2639411897250501</c:v>
                </c:pt>
                <c:pt idx="1082" formatCode="0.0000000">
                  <c:v>1.2639411897250501</c:v>
                </c:pt>
                <c:pt idx="1083" formatCode="0.0000000">
                  <c:v>1.2639411897250501</c:v>
                </c:pt>
                <c:pt idx="1084" formatCode="0.0000000">
                  <c:v>1.2639411897250501</c:v>
                </c:pt>
                <c:pt idx="1085" formatCode="0.0000000">
                  <c:v>1.2639411897250501</c:v>
                </c:pt>
                <c:pt idx="1086" formatCode="0.0000000">
                  <c:v>1.2639411897250501</c:v>
                </c:pt>
                <c:pt idx="1087" formatCode="0.0000000">
                  <c:v>1.2639411897250501</c:v>
                </c:pt>
                <c:pt idx="1088" formatCode="0.0000000">
                  <c:v>1.2639411897250501</c:v>
                </c:pt>
                <c:pt idx="1089" formatCode="0.0000000">
                  <c:v>1.3751304451420301</c:v>
                </c:pt>
                <c:pt idx="1090" formatCode="0.0000000">
                  <c:v>1.3751304451420301</c:v>
                </c:pt>
                <c:pt idx="1091" formatCode="0.0000000">
                  <c:v>1.3751304451420301</c:v>
                </c:pt>
                <c:pt idx="1092" formatCode="0.0000000">
                  <c:v>1.3751304451420301</c:v>
                </c:pt>
                <c:pt idx="1093" formatCode="0.0000000">
                  <c:v>1.3751304451420301</c:v>
                </c:pt>
                <c:pt idx="1094" formatCode="0.0000000">
                  <c:v>1.3751304451420301</c:v>
                </c:pt>
                <c:pt idx="1095" formatCode="0.0000000">
                  <c:v>1.3751304451420301</c:v>
                </c:pt>
                <c:pt idx="1096" formatCode="##0.00000">
                  <c:v>1.48695002513619</c:v>
                </c:pt>
                <c:pt idx="1097" formatCode="##0.00000">
                  <c:v>1.48695002513619</c:v>
                </c:pt>
                <c:pt idx="1098" formatCode="##0.00000">
                  <c:v>1.48695002513619</c:v>
                </c:pt>
                <c:pt idx="1099" formatCode="##0.00000">
                  <c:v>1.48695002513619</c:v>
                </c:pt>
                <c:pt idx="1100" formatCode="##0.00000">
                  <c:v>1.48695002513619</c:v>
                </c:pt>
                <c:pt idx="1101" formatCode="##0.00000">
                  <c:v>1.48695002513619</c:v>
                </c:pt>
                <c:pt idx="1102" formatCode="##0.00000">
                  <c:v>1.48695002513619</c:v>
                </c:pt>
                <c:pt idx="1103" formatCode="##0.00000">
                  <c:v>1.48695002513619</c:v>
                </c:pt>
                <c:pt idx="1104" formatCode="##0.00000">
                  <c:v>1.48695002513619</c:v>
                </c:pt>
                <c:pt idx="1105" formatCode="##0.00000">
                  <c:v>1.48695002513619</c:v>
                </c:pt>
                <c:pt idx="1106" formatCode="##0.00000">
                  <c:v>1.48695002513619</c:v>
                </c:pt>
                <c:pt idx="1107" formatCode="##0.00000">
                  <c:v>1.48695002513619</c:v>
                </c:pt>
                <c:pt idx="1108" formatCode="##0.00000">
                  <c:v>1.48695002513619</c:v>
                </c:pt>
                <c:pt idx="1109" formatCode="##0.00000">
                  <c:v>1.48695002513619</c:v>
                </c:pt>
                <c:pt idx="1110" formatCode="##0.00000">
                  <c:v>1.48695002513619</c:v>
                </c:pt>
                <c:pt idx="1111" formatCode="##0.00000">
                  <c:v>1.48695002513619</c:v>
                </c:pt>
                <c:pt idx="1112" formatCode="##0.00000">
                  <c:v>1.48695002513619</c:v>
                </c:pt>
                <c:pt idx="1113" formatCode="##0.00000">
                  <c:v>1.48695002513619</c:v>
                </c:pt>
                <c:pt idx="1114" formatCode="##0.00000">
                  <c:v>1.48695002513619</c:v>
                </c:pt>
                <c:pt idx="1115" formatCode="##0.00000">
                  <c:v>1.48695002513619</c:v>
                </c:pt>
                <c:pt idx="1116" formatCode="##0.00000">
                  <c:v>1.48695002513619</c:v>
                </c:pt>
                <c:pt idx="1117" formatCode="##0.00000">
                  <c:v>1.48695002513619</c:v>
                </c:pt>
                <c:pt idx="1118" formatCode="##0.00000">
                  <c:v>1.48695002513619</c:v>
                </c:pt>
                <c:pt idx="1119" formatCode="##0.00000">
                  <c:v>1.48695002513619</c:v>
                </c:pt>
                <c:pt idx="1120" formatCode="##0.00000">
                  <c:v>1.48695002513619</c:v>
                </c:pt>
                <c:pt idx="1121" formatCode="##0.00000">
                  <c:v>1.48695002513619</c:v>
                </c:pt>
                <c:pt idx="1122" formatCode="##0.00000">
                  <c:v>1.48695002513619</c:v>
                </c:pt>
                <c:pt idx="1123" formatCode="##0.00000">
                  <c:v>1.48695002513619</c:v>
                </c:pt>
                <c:pt idx="1124" formatCode="##0.00000">
                  <c:v>1.48695002513619</c:v>
                </c:pt>
                <c:pt idx="1125" formatCode="##0.00000">
                  <c:v>1.48695002513619</c:v>
                </c:pt>
                <c:pt idx="1126" formatCode="##0.00000">
                  <c:v>1.48695002513619</c:v>
                </c:pt>
                <c:pt idx="1127" formatCode="##0.00000">
                  <c:v>1.48695002513619</c:v>
                </c:pt>
                <c:pt idx="1128" formatCode="##0.00000">
                  <c:v>1.48695002513619</c:v>
                </c:pt>
                <c:pt idx="1129" formatCode="##0.00000">
                  <c:v>1.48695002513619</c:v>
                </c:pt>
                <c:pt idx="1130" formatCode="##0.00000">
                  <c:v>1.48695002513619</c:v>
                </c:pt>
                <c:pt idx="1131" formatCode="##0.00000">
                  <c:v>1.48695002513619</c:v>
                </c:pt>
                <c:pt idx="1132" formatCode="##0.00000">
                  <c:v>1.48695002513619</c:v>
                </c:pt>
                <c:pt idx="1133" formatCode="##0.00000">
                  <c:v>1.48695002513619</c:v>
                </c:pt>
                <c:pt idx="1134" formatCode="##0.00000">
                  <c:v>1.48695002513619</c:v>
                </c:pt>
                <c:pt idx="1135" formatCode="##0.00000">
                  <c:v>1.48695002513619</c:v>
                </c:pt>
                <c:pt idx="1136" formatCode="##0.00000">
                  <c:v>1.48695002513619</c:v>
                </c:pt>
                <c:pt idx="1137" formatCode="##0.00000">
                  <c:v>1.48695002513619</c:v>
                </c:pt>
                <c:pt idx="1138" formatCode="##0.00000">
                  <c:v>1.48695002513619</c:v>
                </c:pt>
                <c:pt idx="1139" formatCode="##0.00000">
                  <c:v>1.48695002513619</c:v>
                </c:pt>
                <c:pt idx="1140" formatCode="##0.00000">
                  <c:v>1.48695002513619</c:v>
                </c:pt>
                <c:pt idx="1141" formatCode="##0.00000">
                  <c:v>1.48695002513619</c:v>
                </c:pt>
                <c:pt idx="1142" formatCode="##0.00000">
                  <c:v>1.48695002513619</c:v>
                </c:pt>
                <c:pt idx="1143" formatCode="##0.00000">
                  <c:v>1.48695002513619</c:v>
                </c:pt>
                <c:pt idx="1144" formatCode="##0.00000">
                  <c:v>1.48695002513619</c:v>
                </c:pt>
                <c:pt idx="1145" formatCode="##0.00000">
                  <c:v>1.48695002513619</c:v>
                </c:pt>
                <c:pt idx="1146" formatCode="##0.00000">
                  <c:v>1.48695002513619</c:v>
                </c:pt>
                <c:pt idx="1147" formatCode="##0.00000">
                  <c:v>1.48695002513619</c:v>
                </c:pt>
                <c:pt idx="1148" formatCode="##0.00000">
                  <c:v>1.48695002513619</c:v>
                </c:pt>
                <c:pt idx="1149" formatCode="##0.00000">
                  <c:v>1.48695002513619</c:v>
                </c:pt>
                <c:pt idx="1150" formatCode="##0.00000">
                  <c:v>1.48695002513619</c:v>
                </c:pt>
                <c:pt idx="1151" formatCode="##0.00000">
                  <c:v>1.48695002513619</c:v>
                </c:pt>
                <c:pt idx="1152" formatCode="##0.00000">
                  <c:v>1.48695002513619</c:v>
                </c:pt>
                <c:pt idx="1153" formatCode="##0.00000">
                  <c:v>1.48695002513619</c:v>
                </c:pt>
                <c:pt idx="1154" formatCode="##0.00000">
                  <c:v>1.48695002513619</c:v>
                </c:pt>
                <c:pt idx="1155" formatCode="##0.00000">
                  <c:v>1.48695002513619</c:v>
                </c:pt>
                <c:pt idx="1156" formatCode="##0.00000">
                  <c:v>1.48695002513619</c:v>
                </c:pt>
                <c:pt idx="1157" formatCode="##0.00000">
                  <c:v>1.48695002513619</c:v>
                </c:pt>
                <c:pt idx="1158" formatCode="##0.00000">
                  <c:v>1.48695002513619</c:v>
                </c:pt>
                <c:pt idx="1159" formatCode="##0.00000">
                  <c:v>1.48695002513619</c:v>
                </c:pt>
                <c:pt idx="1160" formatCode="##0.00000">
                  <c:v>1.48695002513619</c:v>
                </c:pt>
                <c:pt idx="1161" formatCode="##0.00000">
                  <c:v>1.48695002513619</c:v>
                </c:pt>
                <c:pt idx="1162" formatCode="##0.00000">
                  <c:v>1.48695002513619</c:v>
                </c:pt>
                <c:pt idx="1163" formatCode="##0.00000">
                  <c:v>1.48695002513619</c:v>
                </c:pt>
                <c:pt idx="1164" formatCode="##0.00000">
                  <c:v>1.48695002513619</c:v>
                </c:pt>
                <c:pt idx="1165" formatCode="##0.00000">
                  <c:v>1.48695002513619</c:v>
                </c:pt>
                <c:pt idx="1166" formatCode="##0.00000">
                  <c:v>1.48695002513619</c:v>
                </c:pt>
                <c:pt idx="1167" formatCode="##0.00000">
                  <c:v>1.48695002513619</c:v>
                </c:pt>
                <c:pt idx="1168" formatCode="##0.00000">
                  <c:v>1.48695002513619</c:v>
                </c:pt>
                <c:pt idx="1169" formatCode="##0.00000">
                  <c:v>1.48695002513619</c:v>
                </c:pt>
                <c:pt idx="1170" formatCode="##0.00000">
                  <c:v>1.48695002513619</c:v>
                </c:pt>
                <c:pt idx="1171" formatCode="##0.00000">
                  <c:v>1.48695002513619</c:v>
                </c:pt>
                <c:pt idx="1172" formatCode="##0.00000">
                  <c:v>1.48695002513619</c:v>
                </c:pt>
                <c:pt idx="1173" formatCode="##0.00000">
                  <c:v>1.48695002513619</c:v>
                </c:pt>
                <c:pt idx="1174" formatCode="##0.00000">
                  <c:v>1.48695002513619</c:v>
                </c:pt>
                <c:pt idx="1175" formatCode="##0.00000">
                  <c:v>1.48695002513619</c:v>
                </c:pt>
                <c:pt idx="1176" formatCode="##0.00000">
                  <c:v>1.48695002513619</c:v>
                </c:pt>
                <c:pt idx="1177" formatCode="##0.00000">
                  <c:v>1.48695002513619</c:v>
                </c:pt>
                <c:pt idx="1178" formatCode="##0.00000">
                  <c:v>1.48695002513619</c:v>
                </c:pt>
                <c:pt idx="1179" formatCode="##0.00000">
                  <c:v>1.48695002513619</c:v>
                </c:pt>
                <c:pt idx="1180" formatCode="##0.00000">
                  <c:v>1.48695002513619</c:v>
                </c:pt>
                <c:pt idx="1181" formatCode="##0.00000">
                  <c:v>1.48695002513619</c:v>
                </c:pt>
                <c:pt idx="1182" formatCode="##0.00000">
                  <c:v>1.48695002513619</c:v>
                </c:pt>
                <c:pt idx="1183" formatCode="##0.00000">
                  <c:v>1.48695002513619</c:v>
                </c:pt>
                <c:pt idx="1184" formatCode="##0.00000">
                  <c:v>1.48695002513619</c:v>
                </c:pt>
                <c:pt idx="1185" formatCode="##0.00000">
                  <c:v>1.48695002513619</c:v>
                </c:pt>
                <c:pt idx="1186" formatCode="##0.00000">
                  <c:v>1.48695002513619</c:v>
                </c:pt>
                <c:pt idx="1187" formatCode="##0.00000">
                  <c:v>1.48695002513619</c:v>
                </c:pt>
                <c:pt idx="1188" formatCode="##0.00000">
                  <c:v>1.48695002513619</c:v>
                </c:pt>
                <c:pt idx="1189" formatCode="##0.00000">
                  <c:v>1.48695002513619</c:v>
                </c:pt>
                <c:pt idx="1190" formatCode="##0.00000">
                  <c:v>1.48695002513619</c:v>
                </c:pt>
                <c:pt idx="1191" formatCode="##0.00000">
                  <c:v>1.48695002513619</c:v>
                </c:pt>
                <c:pt idx="1192" formatCode="##0.00000">
                  <c:v>1.48695002513619</c:v>
                </c:pt>
                <c:pt idx="1193" formatCode="##0.00000">
                  <c:v>1.48695002513619</c:v>
                </c:pt>
                <c:pt idx="1194" formatCode="##0.00000">
                  <c:v>1.48695002513619</c:v>
                </c:pt>
                <c:pt idx="1195" formatCode="##0.00000">
                  <c:v>1.48695002513619</c:v>
                </c:pt>
                <c:pt idx="1196" formatCode="##0.00000">
                  <c:v>1.48695002513619</c:v>
                </c:pt>
                <c:pt idx="1197" formatCode="##0.00000">
                  <c:v>1.48695002513619</c:v>
                </c:pt>
                <c:pt idx="1198" formatCode="##0.00000">
                  <c:v>1.48695002513619</c:v>
                </c:pt>
                <c:pt idx="1199" formatCode="##0.00000">
                  <c:v>1.48695002513619</c:v>
                </c:pt>
                <c:pt idx="1200" formatCode="##0.00000">
                  <c:v>1.48695002513619</c:v>
                </c:pt>
                <c:pt idx="1201" formatCode="##0.00000">
                  <c:v>1.48695002513619</c:v>
                </c:pt>
                <c:pt idx="1202" formatCode="##0.00000">
                  <c:v>1.48695002513619</c:v>
                </c:pt>
                <c:pt idx="1203" formatCode="##0.00000">
                  <c:v>1.48695002513619</c:v>
                </c:pt>
                <c:pt idx="1204" formatCode="##0.00000">
                  <c:v>1.48695002513619</c:v>
                </c:pt>
                <c:pt idx="1205" formatCode="##0.00000">
                  <c:v>1.48695002513619</c:v>
                </c:pt>
                <c:pt idx="1206" formatCode="##0.00000">
                  <c:v>1.48695002513619</c:v>
                </c:pt>
                <c:pt idx="1207" formatCode="##0.00000">
                  <c:v>1.48695002513619</c:v>
                </c:pt>
                <c:pt idx="1208" formatCode="##0.00000">
                  <c:v>1.48695002513619</c:v>
                </c:pt>
                <c:pt idx="1209" formatCode="##0.00000">
                  <c:v>1.48695002513619</c:v>
                </c:pt>
                <c:pt idx="1210" formatCode="##0.00000">
                  <c:v>1.48695002513619</c:v>
                </c:pt>
                <c:pt idx="1211" formatCode="##0.00000">
                  <c:v>1.48695002513619</c:v>
                </c:pt>
                <c:pt idx="1212" formatCode="##0.00000">
                  <c:v>1.48695002513619</c:v>
                </c:pt>
                <c:pt idx="1213" formatCode="##0.00000">
                  <c:v>1.48695002513619</c:v>
                </c:pt>
                <c:pt idx="1214" formatCode="##0.00000">
                  <c:v>1.48695002513619</c:v>
                </c:pt>
                <c:pt idx="1215" formatCode="##0.00000">
                  <c:v>1.48695002513619</c:v>
                </c:pt>
                <c:pt idx="1216" formatCode="##0.00000">
                  <c:v>1.48695002513619</c:v>
                </c:pt>
                <c:pt idx="1217" formatCode="##0.00000">
                  <c:v>1.48695002513619</c:v>
                </c:pt>
                <c:pt idx="1218" formatCode="##0.00000">
                  <c:v>1.48695002513619</c:v>
                </c:pt>
                <c:pt idx="1219" formatCode="##0.00000">
                  <c:v>1.48695002513619</c:v>
                </c:pt>
                <c:pt idx="1220" formatCode="##0.00000">
                  <c:v>1.48695002513619</c:v>
                </c:pt>
                <c:pt idx="1221" formatCode="##0.00000">
                  <c:v>1.48695002513619</c:v>
                </c:pt>
                <c:pt idx="1222" formatCode="##0.00000">
                  <c:v>1.48695002513619</c:v>
                </c:pt>
                <c:pt idx="1223" formatCode="##0.00000">
                  <c:v>1.48695002513619</c:v>
                </c:pt>
                <c:pt idx="1224" formatCode="##0.00000">
                  <c:v>1.48695002513619</c:v>
                </c:pt>
                <c:pt idx="1225" formatCode="##0.00000">
                  <c:v>1.48695002513619</c:v>
                </c:pt>
                <c:pt idx="1226" formatCode="##0.00000">
                  <c:v>1.48695002513619</c:v>
                </c:pt>
                <c:pt idx="1227" formatCode="##0.00000">
                  <c:v>1.48695002513619</c:v>
                </c:pt>
                <c:pt idx="1228" formatCode="##0.00000">
                  <c:v>1.48695002513619</c:v>
                </c:pt>
                <c:pt idx="1229" formatCode="##0.00000">
                  <c:v>1.48695002513619</c:v>
                </c:pt>
                <c:pt idx="1230" formatCode="##0.00000">
                  <c:v>1.48695002513619</c:v>
                </c:pt>
                <c:pt idx="1231" formatCode="##0.00000">
                  <c:v>1.48695002513619</c:v>
                </c:pt>
                <c:pt idx="1232" formatCode="##0.00000">
                  <c:v>1.48695002513619</c:v>
                </c:pt>
                <c:pt idx="1233" formatCode="##0.00000">
                  <c:v>1.48695002513619</c:v>
                </c:pt>
                <c:pt idx="1234" formatCode="##0.00000">
                  <c:v>1.48695002513619</c:v>
                </c:pt>
                <c:pt idx="1235" formatCode="##0.00000">
                  <c:v>1.48695002513619</c:v>
                </c:pt>
                <c:pt idx="1236" formatCode="##0.00000">
                  <c:v>1.48695002513619</c:v>
                </c:pt>
                <c:pt idx="1237" formatCode="##0.00000">
                  <c:v>1.48695002513619</c:v>
                </c:pt>
                <c:pt idx="1238" formatCode="##0.00000">
                  <c:v>1.48695002513619</c:v>
                </c:pt>
                <c:pt idx="1239" formatCode="##0.00000">
                  <c:v>1.48695002513619</c:v>
                </c:pt>
                <c:pt idx="1240" formatCode="##0.00000">
                  <c:v>1.48695002513619</c:v>
                </c:pt>
                <c:pt idx="1241" formatCode="##0.00000">
                  <c:v>1.48695002513619</c:v>
                </c:pt>
                <c:pt idx="1242" formatCode="##0.00000">
                  <c:v>1.48695002513619</c:v>
                </c:pt>
                <c:pt idx="1243" formatCode="##0.00000">
                  <c:v>1.48695002513619</c:v>
                </c:pt>
                <c:pt idx="1244" formatCode="##0.00000">
                  <c:v>1.48695002513619</c:v>
                </c:pt>
                <c:pt idx="1245" formatCode="##0.00000">
                  <c:v>1.48695002513619</c:v>
                </c:pt>
                <c:pt idx="1246" formatCode="##0.00000">
                  <c:v>1.48695002513619</c:v>
                </c:pt>
                <c:pt idx="1247" formatCode="##0.00000">
                  <c:v>1.48695002513619</c:v>
                </c:pt>
                <c:pt idx="1248" formatCode="##0.00000">
                  <c:v>1.48695002513619</c:v>
                </c:pt>
                <c:pt idx="1249" formatCode="##0.00000">
                  <c:v>1.48695002513619</c:v>
                </c:pt>
                <c:pt idx="1250" formatCode="##0.00000">
                  <c:v>1.48695002513619</c:v>
                </c:pt>
                <c:pt idx="1251" formatCode="##0.00000">
                  <c:v>1.48695002513619</c:v>
                </c:pt>
                <c:pt idx="1252" formatCode="##0.00000">
                  <c:v>1.48695002513619</c:v>
                </c:pt>
                <c:pt idx="1253" formatCode="##0.00000">
                  <c:v>1.48695002513619</c:v>
                </c:pt>
                <c:pt idx="1254" formatCode="##0.00000">
                  <c:v>1.48695002513619</c:v>
                </c:pt>
                <c:pt idx="1255" formatCode="##0.00000">
                  <c:v>1.48695002513619</c:v>
                </c:pt>
                <c:pt idx="1256" formatCode="##0.00000">
                  <c:v>1.48695002513619</c:v>
                </c:pt>
                <c:pt idx="1257" formatCode="##0.00000">
                  <c:v>1.48695002513619</c:v>
                </c:pt>
                <c:pt idx="1258" formatCode="##0.00000">
                  <c:v>1.48695002513619</c:v>
                </c:pt>
                <c:pt idx="1259" formatCode="##0.00000">
                  <c:v>1.48695002513619</c:v>
                </c:pt>
                <c:pt idx="1260" formatCode="##0.00000">
                  <c:v>1.48695002513619</c:v>
                </c:pt>
                <c:pt idx="1261" formatCode="##0.00000">
                  <c:v>1.48695002513619</c:v>
                </c:pt>
                <c:pt idx="1262" formatCode="##0.00000">
                  <c:v>1.48695002513619</c:v>
                </c:pt>
                <c:pt idx="1263" formatCode="##0.00000">
                  <c:v>1.48695002513619</c:v>
                </c:pt>
                <c:pt idx="1264" formatCode="##0.00000">
                  <c:v>1.48695002513619</c:v>
                </c:pt>
                <c:pt idx="1265" formatCode="##0.00000">
                  <c:v>1.48695002513619</c:v>
                </c:pt>
                <c:pt idx="1266" formatCode="##0.00000">
                  <c:v>1.48695002513619</c:v>
                </c:pt>
                <c:pt idx="1267" formatCode="##0.00000">
                  <c:v>1.48695002513619</c:v>
                </c:pt>
                <c:pt idx="1268" formatCode="##0.00000">
                  <c:v>1.48695002513619</c:v>
                </c:pt>
                <c:pt idx="1269" formatCode="##0.00000">
                  <c:v>1.48695002513619</c:v>
                </c:pt>
                <c:pt idx="1270" formatCode="##0.00000">
                  <c:v>1.48695002513619</c:v>
                </c:pt>
                <c:pt idx="1271" formatCode="##0.00000">
                  <c:v>1.48695002513619</c:v>
                </c:pt>
                <c:pt idx="1272" formatCode="##0.00000">
                  <c:v>1.48695002513619</c:v>
                </c:pt>
                <c:pt idx="1273" formatCode="##0.00000">
                  <c:v>1.48695002513619</c:v>
                </c:pt>
                <c:pt idx="1274" formatCode="##0.00000">
                  <c:v>1.48695002513619</c:v>
                </c:pt>
                <c:pt idx="1275" formatCode="##0.00000">
                  <c:v>1.48695002513619</c:v>
                </c:pt>
                <c:pt idx="1276" formatCode="##0.00000">
                  <c:v>1.48695002513619</c:v>
                </c:pt>
                <c:pt idx="1277" formatCode="##0.00000">
                  <c:v>1.48695002513619</c:v>
                </c:pt>
                <c:pt idx="1278" formatCode="##0.00000">
                  <c:v>1.48695002513619</c:v>
                </c:pt>
                <c:pt idx="1279" formatCode="##0.00000">
                  <c:v>1.48695002513619</c:v>
                </c:pt>
                <c:pt idx="1280" formatCode="##0.00000">
                  <c:v>1.48695002513619</c:v>
                </c:pt>
                <c:pt idx="1281" formatCode="##0.00000">
                  <c:v>1.48695002513619</c:v>
                </c:pt>
                <c:pt idx="1282" formatCode="##0.00000">
                  <c:v>1.48695002513619</c:v>
                </c:pt>
                <c:pt idx="1283" formatCode="##0.00000">
                  <c:v>1.48695002513619</c:v>
                </c:pt>
                <c:pt idx="1284" formatCode="##0.00000">
                  <c:v>1.48695002513619</c:v>
                </c:pt>
                <c:pt idx="1285" formatCode="##0.00000">
                  <c:v>1.48695002513619</c:v>
                </c:pt>
                <c:pt idx="1286" formatCode="##0.00000">
                  <c:v>1.48695002513619</c:v>
                </c:pt>
                <c:pt idx="1287" formatCode="##0.00000">
                  <c:v>1.48695002513619</c:v>
                </c:pt>
                <c:pt idx="1288" formatCode="##0.00000">
                  <c:v>1.48695002513619</c:v>
                </c:pt>
                <c:pt idx="1289" formatCode="##0.00000">
                  <c:v>1.48695002513619</c:v>
                </c:pt>
                <c:pt idx="1290" formatCode="##0.00000">
                  <c:v>1.48695002513619</c:v>
                </c:pt>
                <c:pt idx="1291" formatCode="##0.00000">
                  <c:v>1.48695002513619</c:v>
                </c:pt>
                <c:pt idx="1292" formatCode="##0.00000">
                  <c:v>1.48695002513619</c:v>
                </c:pt>
                <c:pt idx="1293" formatCode="##0.00000">
                  <c:v>1.48695002513619</c:v>
                </c:pt>
                <c:pt idx="1294" formatCode="##0.00000">
                  <c:v>1.48695002513619</c:v>
                </c:pt>
                <c:pt idx="1295" formatCode="##0.00000">
                  <c:v>1.48695002513619</c:v>
                </c:pt>
                <c:pt idx="1296" formatCode="##0.00000">
                  <c:v>1.48695002513619</c:v>
                </c:pt>
                <c:pt idx="1297" formatCode="##0.00000">
                  <c:v>1.48695002513619</c:v>
                </c:pt>
                <c:pt idx="1298" formatCode="##0.00000">
                  <c:v>1.48695002513619</c:v>
                </c:pt>
                <c:pt idx="1299" formatCode="##0.00000">
                  <c:v>1.48695002513619</c:v>
                </c:pt>
                <c:pt idx="1300" formatCode="##0.00000">
                  <c:v>1.48695002513619</c:v>
                </c:pt>
                <c:pt idx="1301" formatCode="##0.00000">
                  <c:v>1.48695002513619</c:v>
                </c:pt>
                <c:pt idx="1302" formatCode="##0.00000">
                  <c:v>1.48695002513619</c:v>
                </c:pt>
                <c:pt idx="1303" formatCode="##0.00000">
                  <c:v>1.48695002513619</c:v>
                </c:pt>
                <c:pt idx="1304" formatCode="##0.00000">
                  <c:v>1.48695002513619</c:v>
                </c:pt>
                <c:pt idx="1305" formatCode="##0.00000">
                  <c:v>1.48695002513619</c:v>
                </c:pt>
                <c:pt idx="1306" formatCode="##0.00000">
                  <c:v>1.48695002513619</c:v>
                </c:pt>
                <c:pt idx="1307" formatCode="##0.00000">
                  <c:v>1.48695002513619</c:v>
                </c:pt>
                <c:pt idx="1308" formatCode="##0.00000">
                  <c:v>1.48695002513619</c:v>
                </c:pt>
                <c:pt idx="1309" formatCode="##0.00000">
                  <c:v>1.48695002513619</c:v>
                </c:pt>
                <c:pt idx="1310" formatCode="##0.00000">
                  <c:v>1.48695002513619</c:v>
                </c:pt>
                <c:pt idx="1311" formatCode="##0.00000">
                  <c:v>1.48695002513619</c:v>
                </c:pt>
                <c:pt idx="1312" formatCode="##0.00000">
                  <c:v>1.48695002513619</c:v>
                </c:pt>
                <c:pt idx="1313" formatCode="##0.00000">
                  <c:v>1.48695002513619</c:v>
                </c:pt>
                <c:pt idx="1314" formatCode="##0.00000">
                  <c:v>1.48695002513619</c:v>
                </c:pt>
                <c:pt idx="1315" formatCode="##0.00000">
                  <c:v>1.48695002513619</c:v>
                </c:pt>
                <c:pt idx="1316" formatCode="##0.00000">
                  <c:v>1.48695002513619</c:v>
                </c:pt>
                <c:pt idx="1317" formatCode="##0.00000">
                  <c:v>1.48695002513619</c:v>
                </c:pt>
                <c:pt idx="1318" formatCode="##0.00000">
                  <c:v>1.48695002513619</c:v>
                </c:pt>
                <c:pt idx="1319" formatCode="##0.00000">
                  <c:v>1.48695002513619</c:v>
                </c:pt>
                <c:pt idx="1320" formatCode="##0.00000">
                  <c:v>1.48695002513619</c:v>
                </c:pt>
                <c:pt idx="1321" formatCode="##0.00000">
                  <c:v>1.48695002513619</c:v>
                </c:pt>
                <c:pt idx="1322" formatCode="##0.00000">
                  <c:v>1.48695002513619</c:v>
                </c:pt>
                <c:pt idx="1323" formatCode="##0.00000">
                  <c:v>1.48695002513619</c:v>
                </c:pt>
                <c:pt idx="1324" formatCode="##0.00000">
                  <c:v>1.48695002513619</c:v>
                </c:pt>
                <c:pt idx="1325" formatCode="##0.00000">
                  <c:v>1.48695002513619</c:v>
                </c:pt>
                <c:pt idx="1326" formatCode="##0.00000">
                  <c:v>1.48695002513619</c:v>
                </c:pt>
                <c:pt idx="1327" formatCode="##0.00000">
                  <c:v>1.48695002513619</c:v>
                </c:pt>
                <c:pt idx="1328" formatCode="##0.00000">
                  <c:v>1.48695002513619</c:v>
                </c:pt>
                <c:pt idx="1329" formatCode="##0.00000">
                  <c:v>1.48695002513619</c:v>
                </c:pt>
                <c:pt idx="1330" formatCode="##0.00000">
                  <c:v>1.48695002513619</c:v>
                </c:pt>
                <c:pt idx="1331" formatCode="##0.00000">
                  <c:v>1.48695002513619</c:v>
                </c:pt>
                <c:pt idx="1332" formatCode="##0.00000">
                  <c:v>1.48695002513619</c:v>
                </c:pt>
                <c:pt idx="1333" formatCode="##0.00000">
                  <c:v>1.48695002513619</c:v>
                </c:pt>
                <c:pt idx="1334" formatCode="##0.00000">
                  <c:v>1.48695002513619</c:v>
                </c:pt>
                <c:pt idx="1335" formatCode="##0.00000">
                  <c:v>1.48695002513619</c:v>
                </c:pt>
                <c:pt idx="1336" formatCode="##0.00000">
                  <c:v>1.48695002513619</c:v>
                </c:pt>
                <c:pt idx="1337" formatCode="##0.00000">
                  <c:v>1.48695002513619</c:v>
                </c:pt>
                <c:pt idx="1338" formatCode="##0.00000">
                  <c:v>1.48695002513619</c:v>
                </c:pt>
                <c:pt idx="1339" formatCode="##0.00000">
                  <c:v>1.48695002513619</c:v>
                </c:pt>
                <c:pt idx="1340" formatCode="##0.00000">
                  <c:v>1.48695002513619</c:v>
                </c:pt>
                <c:pt idx="1341" formatCode="##0.00000">
                  <c:v>1.48695002513619</c:v>
                </c:pt>
                <c:pt idx="1342" formatCode="##0.00000">
                  <c:v>1.48695002513619</c:v>
                </c:pt>
                <c:pt idx="1343" formatCode="##0.00000">
                  <c:v>1.48695002513619</c:v>
                </c:pt>
                <c:pt idx="1344" formatCode="##0.00000">
                  <c:v>1.48695002513619</c:v>
                </c:pt>
                <c:pt idx="1345" formatCode="##0.00000">
                  <c:v>1.48695002513619</c:v>
                </c:pt>
                <c:pt idx="1346" formatCode="##0.00000">
                  <c:v>1.48695002513619</c:v>
                </c:pt>
                <c:pt idx="1347" formatCode="##0.00000">
                  <c:v>1.48695002513619</c:v>
                </c:pt>
                <c:pt idx="1348" formatCode="##0.00000">
                  <c:v>1.48695002513619</c:v>
                </c:pt>
                <c:pt idx="1349" formatCode="##0.00000">
                  <c:v>1.48695002513619</c:v>
                </c:pt>
                <c:pt idx="1350" formatCode="##0.00000">
                  <c:v>1.48695002513619</c:v>
                </c:pt>
                <c:pt idx="1351" formatCode="##0.00000">
                  <c:v>1.48695002513619</c:v>
                </c:pt>
                <c:pt idx="1352" formatCode="##0.00000">
                  <c:v>1.48695002513619</c:v>
                </c:pt>
                <c:pt idx="1353" formatCode="##0.00000">
                  <c:v>1.48695002513619</c:v>
                </c:pt>
                <c:pt idx="1354" formatCode="##0.00000">
                  <c:v>1.48695002513619</c:v>
                </c:pt>
                <c:pt idx="1355" formatCode="##0.00000">
                  <c:v>1.48695002513619</c:v>
                </c:pt>
                <c:pt idx="1356" formatCode="##0.00000">
                  <c:v>1.48695002513619</c:v>
                </c:pt>
                <c:pt idx="1357" formatCode="##0.00000">
                  <c:v>1.48695002513619</c:v>
                </c:pt>
                <c:pt idx="1358" formatCode="##0.00000">
                  <c:v>1.48695002513619</c:v>
                </c:pt>
                <c:pt idx="1359" formatCode="##0.00000">
                  <c:v>1.48695002513619</c:v>
                </c:pt>
                <c:pt idx="1360" formatCode="##0.00000">
                  <c:v>1.48695002513619</c:v>
                </c:pt>
                <c:pt idx="1361" formatCode="##0.00000">
                  <c:v>1.48695002513619</c:v>
                </c:pt>
                <c:pt idx="1362" formatCode="##0.00000">
                  <c:v>1.48695002513619</c:v>
                </c:pt>
                <c:pt idx="1363" formatCode="##0.00000">
                  <c:v>1.48695002513619</c:v>
                </c:pt>
                <c:pt idx="1364" formatCode="##0.00000">
                  <c:v>1.48695002513619</c:v>
                </c:pt>
                <c:pt idx="1365" formatCode="##0.00000">
                  <c:v>1.48695002513619</c:v>
                </c:pt>
                <c:pt idx="1366" formatCode="##0.00000">
                  <c:v>1.48695002513619</c:v>
                </c:pt>
                <c:pt idx="1367" formatCode="##0.00000">
                  <c:v>1.48695002513619</c:v>
                </c:pt>
                <c:pt idx="1368" formatCode="##0.00000">
                  <c:v>1.48695002513619</c:v>
                </c:pt>
                <c:pt idx="1369" formatCode="##0.00000">
                  <c:v>1.48695002513619</c:v>
                </c:pt>
                <c:pt idx="1370" formatCode="##0.00000">
                  <c:v>1.48695002513619</c:v>
                </c:pt>
                <c:pt idx="1371" formatCode="##0.00000">
                  <c:v>1.48695002513619</c:v>
                </c:pt>
                <c:pt idx="1372" formatCode="##0.00000">
                  <c:v>1.48695002513619</c:v>
                </c:pt>
                <c:pt idx="1373" formatCode="##0.00000">
                  <c:v>1.48695002513619</c:v>
                </c:pt>
                <c:pt idx="1374" formatCode="##0.00000">
                  <c:v>1.48695002513619</c:v>
                </c:pt>
                <c:pt idx="1375" formatCode="##0.00000">
                  <c:v>1.48695002513619</c:v>
                </c:pt>
                <c:pt idx="1376" formatCode="##0.00000">
                  <c:v>1.48695002513619</c:v>
                </c:pt>
                <c:pt idx="1377" formatCode="##0.00000">
                  <c:v>1.48695002513619</c:v>
                </c:pt>
                <c:pt idx="1378" formatCode="##0.00000">
                  <c:v>1.48695002513619</c:v>
                </c:pt>
                <c:pt idx="1379" formatCode="##0.00000">
                  <c:v>1.48695002513619</c:v>
                </c:pt>
                <c:pt idx="1380" formatCode="##0.00000">
                  <c:v>1.48695002513619</c:v>
                </c:pt>
                <c:pt idx="1381" formatCode="##0.00000">
                  <c:v>1.48695002513619</c:v>
                </c:pt>
                <c:pt idx="1382" formatCode="##0.00000">
                  <c:v>1.48695002513619</c:v>
                </c:pt>
                <c:pt idx="1383" formatCode="##0.00000">
                  <c:v>1.48695002513619</c:v>
                </c:pt>
                <c:pt idx="1384" formatCode="##0.00000">
                  <c:v>1.48695002513619</c:v>
                </c:pt>
                <c:pt idx="1385" formatCode="##0.00000">
                  <c:v>1.48695002513619</c:v>
                </c:pt>
                <c:pt idx="1386" formatCode="##0.00000">
                  <c:v>1.48695002513619</c:v>
                </c:pt>
                <c:pt idx="1387" formatCode="##0.00000">
                  <c:v>1.48695002513619</c:v>
                </c:pt>
                <c:pt idx="1388" formatCode="##0.00000">
                  <c:v>1.48695002513619</c:v>
                </c:pt>
                <c:pt idx="1389" formatCode="##0.00000">
                  <c:v>1.48695002513619</c:v>
                </c:pt>
                <c:pt idx="1390" formatCode="##0.00000">
                  <c:v>1.48695002513619</c:v>
                </c:pt>
                <c:pt idx="1391" formatCode="##0.00000">
                  <c:v>1.48695002513619</c:v>
                </c:pt>
                <c:pt idx="1392" formatCode="0.0000000">
                  <c:v>1.6318221574521701</c:v>
                </c:pt>
                <c:pt idx="1393" formatCode="0.0000000">
                  <c:v>1.6318221574521701</c:v>
                </c:pt>
                <c:pt idx="1394" formatCode="0.0000000">
                  <c:v>1.6318221574521701</c:v>
                </c:pt>
                <c:pt idx="1395" formatCode="0.0000000">
                  <c:v>1.6318221574521701</c:v>
                </c:pt>
                <c:pt idx="1396" formatCode="0.0000000">
                  <c:v>1.6318221574521701</c:v>
                </c:pt>
                <c:pt idx="1397" formatCode="0.0000000">
                  <c:v>1.6318221574521701</c:v>
                </c:pt>
                <c:pt idx="1398" formatCode="0.0000000">
                  <c:v>1.6318221574521701</c:v>
                </c:pt>
                <c:pt idx="1399" formatCode="0.0000000">
                  <c:v>1.6318221574521701</c:v>
                </c:pt>
                <c:pt idx="1400" formatCode="0.0000000">
                  <c:v>1.6318221574521701</c:v>
                </c:pt>
                <c:pt idx="1401" formatCode="0.0000000">
                  <c:v>1.6318221574521701</c:v>
                </c:pt>
                <c:pt idx="1402" formatCode="0.0000000">
                  <c:v>1.6318221574521701</c:v>
                </c:pt>
                <c:pt idx="1403" formatCode="0.0000000">
                  <c:v>1.6318221574521701</c:v>
                </c:pt>
                <c:pt idx="1404" formatCode="0.0000000">
                  <c:v>1.6318221574521701</c:v>
                </c:pt>
                <c:pt idx="1405" formatCode="0.0000000">
                  <c:v>1.6318221574521701</c:v>
                </c:pt>
                <c:pt idx="1406" formatCode="0.0000000">
                  <c:v>1.6318221574521701</c:v>
                </c:pt>
                <c:pt idx="1407" formatCode="0.0000000">
                  <c:v>1.7793006849522299</c:v>
                </c:pt>
                <c:pt idx="1408" formatCode="0.0000000">
                  <c:v>1.7793006849522299</c:v>
                </c:pt>
                <c:pt idx="1409" formatCode="0.0000000">
                  <c:v>1.7793006849522299</c:v>
                </c:pt>
                <c:pt idx="1410" formatCode="0.0000000">
                  <c:v>1.7793006849522299</c:v>
                </c:pt>
                <c:pt idx="1411" formatCode="0.0000000">
                  <c:v>1.7793006849522299</c:v>
                </c:pt>
                <c:pt idx="1412" formatCode="0.0000000">
                  <c:v>1.7793006849522299</c:v>
                </c:pt>
                <c:pt idx="1413" formatCode="0.0000000">
                  <c:v>1.7793006849522299</c:v>
                </c:pt>
                <c:pt idx="1414" formatCode="0.0000000">
                  <c:v>1.7793006849522299</c:v>
                </c:pt>
                <c:pt idx="1415" formatCode="0.0000000">
                  <c:v>1.7793006849522299</c:v>
                </c:pt>
                <c:pt idx="1416" formatCode="0.0000000">
                  <c:v>1.7793006849522299</c:v>
                </c:pt>
                <c:pt idx="1417" formatCode="0.0000000">
                  <c:v>1.7793006849522299</c:v>
                </c:pt>
                <c:pt idx="1418" formatCode="0.0000000">
                  <c:v>1.7793006849522299</c:v>
                </c:pt>
                <c:pt idx="1419" formatCode="0.0000000">
                  <c:v>1.7793006849522299</c:v>
                </c:pt>
                <c:pt idx="1420" formatCode="0.0000000">
                  <c:v>1.7793006849522299</c:v>
                </c:pt>
                <c:pt idx="1421" formatCode="0.0000000">
                  <c:v>1.7793006849522299</c:v>
                </c:pt>
                <c:pt idx="1422" formatCode="0.0000000">
                  <c:v>1.7793006849522299</c:v>
                </c:pt>
                <c:pt idx="1423" formatCode="0.0000000">
                  <c:v>1.7793006849522299</c:v>
                </c:pt>
                <c:pt idx="1424" formatCode="0.0000000">
                  <c:v>1.7793006849522299</c:v>
                </c:pt>
                <c:pt idx="1425" formatCode="0.0000000">
                  <c:v>1.7793006849522299</c:v>
                </c:pt>
                <c:pt idx="1426" formatCode="0.0000000">
                  <c:v>1.7793006849522299</c:v>
                </c:pt>
                <c:pt idx="1427" formatCode="0.0000000">
                  <c:v>1.7793006849522299</c:v>
                </c:pt>
                <c:pt idx="1428" formatCode="0.0000000">
                  <c:v>1.7793006849522299</c:v>
                </c:pt>
                <c:pt idx="1429" formatCode="0.0000000">
                  <c:v>1.7793006849522299</c:v>
                </c:pt>
                <c:pt idx="1430" formatCode="0.0000000">
                  <c:v>1.7793006849522299</c:v>
                </c:pt>
                <c:pt idx="1431" formatCode="0.0000000">
                  <c:v>1.7793006849522299</c:v>
                </c:pt>
                <c:pt idx="1432" formatCode="0.0000000">
                  <c:v>1.7793006849522299</c:v>
                </c:pt>
                <c:pt idx="1433" formatCode="0.0000000">
                  <c:v>1.7793006849522299</c:v>
                </c:pt>
                <c:pt idx="1434" formatCode="0.0000000">
                  <c:v>1.7793006849522299</c:v>
                </c:pt>
                <c:pt idx="1435" formatCode="0.0000000">
                  <c:v>1.7793006849522299</c:v>
                </c:pt>
                <c:pt idx="1436" formatCode="0.0000000">
                  <c:v>1.7793006849522299</c:v>
                </c:pt>
                <c:pt idx="1437" formatCode="0.0000000">
                  <c:v>1.7793006849522299</c:v>
                </c:pt>
                <c:pt idx="1438" formatCode="0.0000000">
                  <c:v>1.7793006849522299</c:v>
                </c:pt>
                <c:pt idx="1439" formatCode="0.0000000">
                  <c:v>1.7793006849522299</c:v>
                </c:pt>
                <c:pt idx="1440" formatCode="0.0000000">
                  <c:v>1.7793006849522299</c:v>
                </c:pt>
                <c:pt idx="1441" formatCode="0.0000000">
                  <c:v>1.7793006849522299</c:v>
                </c:pt>
                <c:pt idx="1442" formatCode="0.0000000">
                  <c:v>1.7793006849522299</c:v>
                </c:pt>
                <c:pt idx="1443" formatCode="0.0000000">
                  <c:v>1.7793006849522299</c:v>
                </c:pt>
                <c:pt idx="1444" formatCode="0.0000000">
                  <c:v>1.7793006849522299</c:v>
                </c:pt>
                <c:pt idx="1445" formatCode="0.0000000">
                  <c:v>1.7793006849522299</c:v>
                </c:pt>
                <c:pt idx="1446" formatCode="0.0000000">
                  <c:v>1.7793006849522299</c:v>
                </c:pt>
                <c:pt idx="1447" formatCode="0.0000000">
                  <c:v>1.7793006849522299</c:v>
                </c:pt>
                <c:pt idx="1448" formatCode="0.0000000">
                  <c:v>1.7793006849522299</c:v>
                </c:pt>
                <c:pt idx="1449" formatCode="0.0000000">
                  <c:v>1.7793006849522299</c:v>
                </c:pt>
                <c:pt idx="1450" formatCode="0.0000000">
                  <c:v>1.7793006849522299</c:v>
                </c:pt>
                <c:pt idx="1451" formatCode="0.0000000">
                  <c:v>1.7793006849522299</c:v>
                </c:pt>
                <c:pt idx="1452" formatCode="0.0000000">
                  <c:v>1.7793006849522299</c:v>
                </c:pt>
                <c:pt idx="1453" formatCode="0.0000000">
                  <c:v>1.7793006849522299</c:v>
                </c:pt>
                <c:pt idx="1454" formatCode="0.0000000">
                  <c:v>1.7793006849522299</c:v>
                </c:pt>
                <c:pt idx="1455" formatCode="0.0000000">
                  <c:v>1.7793006849522299</c:v>
                </c:pt>
                <c:pt idx="1456" formatCode="0.0000000">
                  <c:v>1.7793006849522299</c:v>
                </c:pt>
                <c:pt idx="1457" formatCode="0.0000000">
                  <c:v>1.7793006849522299</c:v>
                </c:pt>
                <c:pt idx="1458" formatCode="0.0000000">
                  <c:v>1.7793006849522299</c:v>
                </c:pt>
                <c:pt idx="1459" formatCode="0.0000000">
                  <c:v>1.7793006849522299</c:v>
                </c:pt>
                <c:pt idx="1460" formatCode="0.0000000">
                  <c:v>1.7793006849522299</c:v>
                </c:pt>
                <c:pt idx="1461" formatCode="0.0000000">
                  <c:v>1.7793006849522299</c:v>
                </c:pt>
                <c:pt idx="1462" formatCode="0.0000000">
                  <c:v>1.7793006849522299</c:v>
                </c:pt>
                <c:pt idx="1463" formatCode="0.0000000">
                  <c:v>1.7793006849522299</c:v>
                </c:pt>
                <c:pt idx="1464" formatCode="0.0000000">
                  <c:v>1.7793006849522299</c:v>
                </c:pt>
                <c:pt idx="1465" formatCode="0.0000000">
                  <c:v>1.7793006849522299</c:v>
                </c:pt>
                <c:pt idx="1466" formatCode="0.0000000">
                  <c:v>1.7793006849522299</c:v>
                </c:pt>
                <c:pt idx="1467" formatCode="0.0000000">
                  <c:v>1.7793006849522299</c:v>
                </c:pt>
                <c:pt idx="1468" formatCode="0.0000000">
                  <c:v>1.7793006849522299</c:v>
                </c:pt>
                <c:pt idx="1469" formatCode="0.0000000">
                  <c:v>1.7793006849522299</c:v>
                </c:pt>
                <c:pt idx="1470" formatCode="0.0000000">
                  <c:v>1.7793006849522299</c:v>
                </c:pt>
                <c:pt idx="1471" formatCode="0.0000000">
                  <c:v>1.7793006849522299</c:v>
                </c:pt>
                <c:pt idx="1472" formatCode="0.0000000">
                  <c:v>1.7793006849522299</c:v>
                </c:pt>
                <c:pt idx="1473" formatCode="0.0000000">
                  <c:v>1.7793006849522299</c:v>
                </c:pt>
                <c:pt idx="1474" formatCode="0.0000000">
                  <c:v>1.7793006849522299</c:v>
                </c:pt>
                <c:pt idx="1475" formatCode="0.0000000">
                  <c:v>1.7793006849522299</c:v>
                </c:pt>
                <c:pt idx="1476" formatCode="0.0000000">
                  <c:v>1.7793006849522299</c:v>
                </c:pt>
                <c:pt idx="1477" formatCode="0.0000000">
                  <c:v>1.7793006849522299</c:v>
                </c:pt>
                <c:pt idx="1478" formatCode="0.0000000">
                  <c:v>1.7793006849522299</c:v>
                </c:pt>
                <c:pt idx="1479" formatCode="0.0000000">
                  <c:v>1.7793006849522299</c:v>
                </c:pt>
                <c:pt idx="1480" formatCode="0.0000000">
                  <c:v>1.7793006849522299</c:v>
                </c:pt>
                <c:pt idx="1481" formatCode="0.0000000">
                  <c:v>1.7793006849522299</c:v>
                </c:pt>
                <c:pt idx="1482" formatCode="0.0000000">
                  <c:v>1.7793006849522299</c:v>
                </c:pt>
                <c:pt idx="1483" formatCode="0.0000000">
                  <c:v>1.7793006849522299</c:v>
                </c:pt>
                <c:pt idx="1484" formatCode="0.0000000">
                  <c:v>1.7793006849522299</c:v>
                </c:pt>
                <c:pt idx="1485" formatCode="0.0000000">
                  <c:v>1.7793006849522299</c:v>
                </c:pt>
                <c:pt idx="1486" formatCode="0.0000000">
                  <c:v>1.7793006849522299</c:v>
                </c:pt>
                <c:pt idx="1487" formatCode="0.0000000">
                  <c:v>1.7793006849522299</c:v>
                </c:pt>
                <c:pt idx="1488" formatCode="0.0000000">
                  <c:v>1.7793006849522299</c:v>
                </c:pt>
                <c:pt idx="1489" formatCode="0.0000000">
                  <c:v>1.7793006849522299</c:v>
                </c:pt>
                <c:pt idx="1490" formatCode="0.0000000">
                  <c:v>1.7793006849522299</c:v>
                </c:pt>
                <c:pt idx="1491" formatCode="0.0000000">
                  <c:v>1.7793006849522299</c:v>
                </c:pt>
                <c:pt idx="1492" formatCode="0.0000000">
                  <c:v>1.7793006849522299</c:v>
                </c:pt>
                <c:pt idx="1493" formatCode="0.0000000">
                  <c:v>1.7793006849522299</c:v>
                </c:pt>
                <c:pt idx="1494" formatCode="0.0000000">
                  <c:v>1.7793006849522299</c:v>
                </c:pt>
                <c:pt idx="1495" formatCode="0.0000000">
                  <c:v>1.7793006849522299</c:v>
                </c:pt>
                <c:pt idx="1496" formatCode="0.0000000">
                  <c:v>1.7793006849522299</c:v>
                </c:pt>
                <c:pt idx="1497" formatCode="0.0000000">
                  <c:v>1.7793006849522299</c:v>
                </c:pt>
                <c:pt idx="1498" formatCode="0.0000000">
                  <c:v>1.7793006849522299</c:v>
                </c:pt>
                <c:pt idx="1499" formatCode="0.0000000">
                  <c:v>1.7793006849522299</c:v>
                </c:pt>
                <c:pt idx="1500" formatCode="0.0000000">
                  <c:v>1.7793006849522299</c:v>
                </c:pt>
                <c:pt idx="1501" formatCode="0.0000000">
                  <c:v>1.7793006849522299</c:v>
                </c:pt>
                <c:pt idx="1502" formatCode="0.0000000">
                  <c:v>1.7793006849522299</c:v>
                </c:pt>
                <c:pt idx="1503" formatCode="0.0000000">
                  <c:v>1.7793006849522299</c:v>
                </c:pt>
                <c:pt idx="1504" formatCode="0.0000000">
                  <c:v>1.7793006849522299</c:v>
                </c:pt>
                <c:pt idx="1505" formatCode="0.0000000">
                  <c:v>1.7793006849522299</c:v>
                </c:pt>
                <c:pt idx="1506" formatCode="0.0000000">
                  <c:v>1.7793006849522299</c:v>
                </c:pt>
                <c:pt idx="1507" formatCode="0.0000000">
                  <c:v>1.7793006849522299</c:v>
                </c:pt>
                <c:pt idx="1508" formatCode="0.0000000">
                  <c:v>1.7793006849522299</c:v>
                </c:pt>
                <c:pt idx="1509" formatCode="0.0000000">
                  <c:v>1.7793006849522299</c:v>
                </c:pt>
                <c:pt idx="1510" formatCode="0.0000000">
                  <c:v>1.7793006849522299</c:v>
                </c:pt>
                <c:pt idx="1511" formatCode="0.0000000">
                  <c:v>1.7793006849522299</c:v>
                </c:pt>
                <c:pt idx="1512" formatCode="0.0000000">
                  <c:v>1.7793006849522299</c:v>
                </c:pt>
                <c:pt idx="1513" formatCode="0.0000000">
                  <c:v>1.7793006849522299</c:v>
                </c:pt>
                <c:pt idx="1514" formatCode="0.0000000">
                  <c:v>1.7793006849522299</c:v>
                </c:pt>
                <c:pt idx="1515" formatCode="0.0000000">
                  <c:v>1.7793006849522299</c:v>
                </c:pt>
                <c:pt idx="1516" formatCode="0.0000000">
                  <c:v>1.7793006849522299</c:v>
                </c:pt>
                <c:pt idx="1517" formatCode="0.0000000">
                  <c:v>1.7793006849522299</c:v>
                </c:pt>
                <c:pt idx="1518" formatCode="0.0000000">
                  <c:v>1.7793006849522299</c:v>
                </c:pt>
                <c:pt idx="1519" formatCode="0.0000000">
                  <c:v>1.7793006849522299</c:v>
                </c:pt>
                <c:pt idx="1520" formatCode="0.0000000">
                  <c:v>1.7793006849522299</c:v>
                </c:pt>
                <c:pt idx="1521" formatCode="0.0000000">
                  <c:v>1.7793006849522299</c:v>
                </c:pt>
                <c:pt idx="1522" formatCode="0.0000000">
                  <c:v>1.7793006849522299</c:v>
                </c:pt>
                <c:pt idx="1523" formatCode="0.0000000">
                  <c:v>1.7793006849522299</c:v>
                </c:pt>
                <c:pt idx="1524" formatCode="0.0000000">
                  <c:v>1.7793006849522299</c:v>
                </c:pt>
                <c:pt idx="1525" formatCode="0.0000000">
                  <c:v>1.7793006849522299</c:v>
                </c:pt>
                <c:pt idx="1526" formatCode="0.0000000">
                  <c:v>1.7793006849522299</c:v>
                </c:pt>
                <c:pt idx="1527" formatCode="0.0000000">
                  <c:v>1.7793006849522299</c:v>
                </c:pt>
                <c:pt idx="1528" formatCode="0.0000000">
                  <c:v>1.7793006849522299</c:v>
                </c:pt>
                <c:pt idx="1529" formatCode="0.0000000">
                  <c:v>1.7793006849522299</c:v>
                </c:pt>
                <c:pt idx="1530" formatCode="0.0000000">
                  <c:v>1.7793006849522299</c:v>
                </c:pt>
                <c:pt idx="1531" formatCode="0.0000000">
                  <c:v>1.7793006849522299</c:v>
                </c:pt>
                <c:pt idx="1532" formatCode="0.0000000">
                  <c:v>1.7793006849522299</c:v>
                </c:pt>
                <c:pt idx="1533" formatCode="0.0000000">
                  <c:v>1.7793006849522299</c:v>
                </c:pt>
                <c:pt idx="1534" formatCode="0.0000000">
                  <c:v>1.7793006849522299</c:v>
                </c:pt>
                <c:pt idx="1535" formatCode="0.0000000">
                  <c:v>1.7793006849522299</c:v>
                </c:pt>
                <c:pt idx="1536" formatCode="0.0000000">
                  <c:v>1.7793006849522299</c:v>
                </c:pt>
                <c:pt idx="1537" formatCode="0.0000000">
                  <c:v>1.7793006849522299</c:v>
                </c:pt>
                <c:pt idx="1538" formatCode="0.0000000">
                  <c:v>1.7793006849522299</c:v>
                </c:pt>
                <c:pt idx="1539" formatCode="0.0000000">
                  <c:v>1.7793006849522299</c:v>
                </c:pt>
                <c:pt idx="1540" formatCode="0.0000000">
                  <c:v>1.7793006849522299</c:v>
                </c:pt>
                <c:pt idx="1541" formatCode="0.0000000">
                  <c:v>1.7793006849522299</c:v>
                </c:pt>
                <c:pt idx="1542" formatCode="0.0000000">
                  <c:v>1.7793006849522299</c:v>
                </c:pt>
                <c:pt idx="1543" formatCode="0.0000000">
                  <c:v>1.7793006849522299</c:v>
                </c:pt>
                <c:pt idx="1544" formatCode="0.0000000">
                  <c:v>1.7793006849522299</c:v>
                </c:pt>
                <c:pt idx="1545" formatCode="0.0000000">
                  <c:v>1.7793006849522299</c:v>
                </c:pt>
                <c:pt idx="1546" formatCode="0.0000000">
                  <c:v>1.7793006849522299</c:v>
                </c:pt>
                <c:pt idx="1547" formatCode="0.0000000">
                  <c:v>1.7793006849522299</c:v>
                </c:pt>
                <c:pt idx="1548" formatCode="0.0000000">
                  <c:v>1.7793006849522299</c:v>
                </c:pt>
                <c:pt idx="1549" formatCode="0.0000000">
                  <c:v>1.7793006849522299</c:v>
                </c:pt>
                <c:pt idx="1550" formatCode="0.0000000">
                  <c:v>1.7793006849522299</c:v>
                </c:pt>
                <c:pt idx="1551" formatCode="0.0000000">
                  <c:v>1.7793006849522299</c:v>
                </c:pt>
                <c:pt idx="1552" formatCode="0.0000000">
                  <c:v>1.7793006849522299</c:v>
                </c:pt>
                <c:pt idx="1553" formatCode="0.0000000">
                  <c:v>1.7793006849522299</c:v>
                </c:pt>
                <c:pt idx="1554" formatCode="0.0000000">
                  <c:v>1.7793006849522299</c:v>
                </c:pt>
                <c:pt idx="1555" formatCode="0.0000000">
                  <c:v>1.7793006849522299</c:v>
                </c:pt>
                <c:pt idx="1556" formatCode="0.0000000">
                  <c:v>1.7793006849522299</c:v>
                </c:pt>
                <c:pt idx="1557" formatCode="0.0000000">
                  <c:v>1.7793006849522299</c:v>
                </c:pt>
                <c:pt idx="1558" formatCode="0.0000000">
                  <c:v>1.7793006849522299</c:v>
                </c:pt>
                <c:pt idx="1559" formatCode="0.0000000">
                  <c:v>1.7793006849522299</c:v>
                </c:pt>
                <c:pt idx="1560" formatCode="0.0000000">
                  <c:v>1.7793006849522299</c:v>
                </c:pt>
                <c:pt idx="1561" formatCode="0.0000000">
                  <c:v>1.7793006849522299</c:v>
                </c:pt>
                <c:pt idx="1562" formatCode="0.0000000">
                  <c:v>1.7793006849522299</c:v>
                </c:pt>
                <c:pt idx="1563" formatCode="0.0000000">
                  <c:v>1.7793006849522299</c:v>
                </c:pt>
                <c:pt idx="1564" formatCode="0.0000000">
                  <c:v>1.7793006849522299</c:v>
                </c:pt>
                <c:pt idx="1565" formatCode="0.0000000">
                  <c:v>1.7793006849522299</c:v>
                </c:pt>
                <c:pt idx="1566" formatCode="0.0000000">
                  <c:v>1.7793006849522299</c:v>
                </c:pt>
                <c:pt idx="1567" formatCode="0.0000000">
                  <c:v>1.7793006849522299</c:v>
                </c:pt>
                <c:pt idx="1568" formatCode="0.0000000">
                  <c:v>1.7793006849522299</c:v>
                </c:pt>
                <c:pt idx="1569" formatCode="0.0000000">
                  <c:v>1.7793006849522299</c:v>
                </c:pt>
                <c:pt idx="1570" formatCode="0.0000000">
                  <c:v>1.7793006849522299</c:v>
                </c:pt>
                <c:pt idx="1571" formatCode="0.0000000">
                  <c:v>1.7793006849522299</c:v>
                </c:pt>
                <c:pt idx="1572" formatCode="0.0000000">
                  <c:v>1.7793006849522299</c:v>
                </c:pt>
                <c:pt idx="1573" formatCode="0.0000000">
                  <c:v>1.7793006849522299</c:v>
                </c:pt>
                <c:pt idx="1574" formatCode="0.0000000">
                  <c:v>1.7793006849522299</c:v>
                </c:pt>
                <c:pt idx="1575" formatCode="0.0000000">
                  <c:v>1.7793006849522299</c:v>
                </c:pt>
                <c:pt idx="1576" formatCode="0.0000000">
                  <c:v>1.7793006849522299</c:v>
                </c:pt>
                <c:pt idx="1577" formatCode="0.0000000">
                  <c:v>1.7793006849522299</c:v>
                </c:pt>
                <c:pt idx="1578" formatCode="0.0000000">
                  <c:v>1.7793006849522299</c:v>
                </c:pt>
                <c:pt idx="1579" formatCode="0.0000000">
                  <c:v>1.7793006849522299</c:v>
                </c:pt>
                <c:pt idx="1580" formatCode="0.0000000">
                  <c:v>1.7793006849522299</c:v>
                </c:pt>
                <c:pt idx="1581" formatCode="0.0000000">
                  <c:v>1.7793006849522299</c:v>
                </c:pt>
                <c:pt idx="1582" formatCode="0.0000000">
                  <c:v>1.7793006849522299</c:v>
                </c:pt>
                <c:pt idx="1583" formatCode="0.0000000">
                  <c:v>1.7793006849522299</c:v>
                </c:pt>
                <c:pt idx="1584" formatCode="0.0000000">
                  <c:v>1.7793006849522299</c:v>
                </c:pt>
                <c:pt idx="1585" formatCode="0.0000000">
                  <c:v>1.7793006849522299</c:v>
                </c:pt>
                <c:pt idx="1586" formatCode="0.0000000">
                  <c:v>1.7793006849522299</c:v>
                </c:pt>
                <c:pt idx="1587" formatCode="0.0000000">
                  <c:v>1.7793006849522299</c:v>
                </c:pt>
                <c:pt idx="1588" formatCode="0.0000000">
                  <c:v>1.7793006849522299</c:v>
                </c:pt>
                <c:pt idx="1589" formatCode="0.0000000">
                  <c:v>1.7793006849522299</c:v>
                </c:pt>
                <c:pt idx="1590" formatCode="0.0000000">
                  <c:v>1.7793006849522299</c:v>
                </c:pt>
                <c:pt idx="1591" formatCode="0.0000000">
                  <c:v>1.7793006849522299</c:v>
                </c:pt>
                <c:pt idx="1592" formatCode="0.0000000">
                  <c:v>1.7793006849522299</c:v>
                </c:pt>
                <c:pt idx="1593" formatCode="0.0000000">
                  <c:v>1.7793006849522299</c:v>
                </c:pt>
                <c:pt idx="1594" formatCode="0.0000000">
                  <c:v>1.7793006849522299</c:v>
                </c:pt>
                <c:pt idx="1595" formatCode="0.0000000">
                  <c:v>1.7793006849522299</c:v>
                </c:pt>
                <c:pt idx="1596" formatCode="0.0000000">
                  <c:v>1.7793006849522299</c:v>
                </c:pt>
                <c:pt idx="1597" formatCode="0.0000000">
                  <c:v>1.7793006849522299</c:v>
                </c:pt>
                <c:pt idx="1598" formatCode="0.0000000">
                  <c:v>1.7793006849522299</c:v>
                </c:pt>
                <c:pt idx="1599" formatCode="0.0000000">
                  <c:v>1.7793006849522299</c:v>
                </c:pt>
                <c:pt idx="1600" formatCode="0.0000000">
                  <c:v>1.7793006849522299</c:v>
                </c:pt>
                <c:pt idx="1601" formatCode="0.0000000">
                  <c:v>1.7793006849522299</c:v>
                </c:pt>
                <c:pt idx="1602" formatCode="0.0000000">
                  <c:v>1.7793006849522299</c:v>
                </c:pt>
                <c:pt idx="1603" formatCode="0.0000000">
                  <c:v>1.7793006849522299</c:v>
                </c:pt>
                <c:pt idx="1604" formatCode="0.0000000">
                  <c:v>1.7793006849522299</c:v>
                </c:pt>
                <c:pt idx="1605" formatCode="0.0000000">
                  <c:v>1.7793006849522299</c:v>
                </c:pt>
                <c:pt idx="1606" formatCode="0.0000000">
                  <c:v>1.7793006849522299</c:v>
                </c:pt>
                <c:pt idx="1607" formatCode="0.0000000">
                  <c:v>1.7793006849522299</c:v>
                </c:pt>
                <c:pt idx="1608" formatCode="0.0000000">
                  <c:v>1.7793006849522299</c:v>
                </c:pt>
                <c:pt idx="1609" formatCode="0.0000000">
                  <c:v>1.7793006849522299</c:v>
                </c:pt>
                <c:pt idx="1610" formatCode="0.0000000">
                  <c:v>1.7793006849522299</c:v>
                </c:pt>
                <c:pt idx="1611" formatCode="0.0000000">
                  <c:v>1.7793006849522299</c:v>
                </c:pt>
                <c:pt idx="1612" formatCode="0.0000000">
                  <c:v>1.7793006849522299</c:v>
                </c:pt>
                <c:pt idx="1613" formatCode="0.0000000">
                  <c:v>1.7793006849522299</c:v>
                </c:pt>
                <c:pt idx="1614" formatCode="0.0000000">
                  <c:v>1.7793006849522299</c:v>
                </c:pt>
                <c:pt idx="1615" formatCode="0.0000000">
                  <c:v>1.9646227591315699</c:v>
                </c:pt>
                <c:pt idx="1616" formatCode="0.0000000">
                  <c:v>1.9646227591315699</c:v>
                </c:pt>
                <c:pt idx="1617" formatCode="0.0000000">
                  <c:v>1.9646227591315699</c:v>
                </c:pt>
                <c:pt idx="1618" formatCode="0.0000000">
                  <c:v>1.9646227591315699</c:v>
                </c:pt>
                <c:pt idx="1619" formatCode="0.0000000">
                  <c:v>1.9646227591315699</c:v>
                </c:pt>
                <c:pt idx="1620" formatCode="0.0000000">
                  <c:v>1.9646227591315699</c:v>
                </c:pt>
                <c:pt idx="1621" formatCode="0.0000000">
                  <c:v>1.9646227591315699</c:v>
                </c:pt>
                <c:pt idx="1622" formatCode="0.0000000">
                  <c:v>1.9646227591315699</c:v>
                </c:pt>
                <c:pt idx="1623" formatCode="0.0000000">
                  <c:v>1.9646227591315699</c:v>
                </c:pt>
                <c:pt idx="1624" formatCode="0.0000000">
                  <c:v>1.9646227591315699</c:v>
                </c:pt>
                <c:pt idx="1625" formatCode="0.0000000">
                  <c:v>1.9646227591315699</c:v>
                </c:pt>
                <c:pt idx="1626" formatCode="0.0000000">
                  <c:v>1.9646227591315699</c:v>
                </c:pt>
                <c:pt idx="1627" formatCode="0.0000000">
                  <c:v>1.9646227591315699</c:v>
                </c:pt>
                <c:pt idx="1628" formatCode="0.0000000">
                  <c:v>1.9646227591315699</c:v>
                </c:pt>
                <c:pt idx="1629" formatCode="0.0000000">
                  <c:v>1.9646227591315699</c:v>
                </c:pt>
                <c:pt idx="1630" formatCode="0.0000000">
                  <c:v>1.9646227591315699</c:v>
                </c:pt>
                <c:pt idx="1631" formatCode="0.0000000">
                  <c:v>1.9646227591315699</c:v>
                </c:pt>
                <c:pt idx="1632" formatCode="0.0000000">
                  <c:v>1.9646227591315699</c:v>
                </c:pt>
                <c:pt idx="1633" formatCode="0.0000000">
                  <c:v>1.9646227591315699</c:v>
                </c:pt>
                <c:pt idx="1634" formatCode="0.0000000">
                  <c:v>1.9646227591315699</c:v>
                </c:pt>
                <c:pt idx="1635" formatCode="0.0000000">
                  <c:v>1.9646227591315699</c:v>
                </c:pt>
                <c:pt idx="1636" formatCode="0.0000000">
                  <c:v>1.9646227591315699</c:v>
                </c:pt>
                <c:pt idx="1637" formatCode="0.0000000">
                  <c:v>1.9646227591315699</c:v>
                </c:pt>
                <c:pt idx="1638" formatCode="0.0000000">
                  <c:v>1.9646227591315699</c:v>
                </c:pt>
                <c:pt idx="1639" formatCode="0.0000000">
                  <c:v>1.9646227591315699</c:v>
                </c:pt>
                <c:pt idx="1640" formatCode="0.0000000">
                  <c:v>1.9646227591315699</c:v>
                </c:pt>
                <c:pt idx="1641" formatCode="0.0000000">
                  <c:v>1.9646227591315699</c:v>
                </c:pt>
                <c:pt idx="1642" formatCode="0.0000000">
                  <c:v>1.9646227591315699</c:v>
                </c:pt>
                <c:pt idx="1643" formatCode="0.0000000">
                  <c:v>1.9646227591315699</c:v>
                </c:pt>
                <c:pt idx="1644" formatCode="0.0000000">
                  <c:v>1.9646227591315699</c:v>
                </c:pt>
                <c:pt idx="1645" formatCode="0.0000000">
                  <c:v>1.9646227591315699</c:v>
                </c:pt>
                <c:pt idx="1646" formatCode="0.0000000">
                  <c:v>1.9646227591315699</c:v>
                </c:pt>
                <c:pt idx="1647" formatCode="0.0000000">
                  <c:v>1.9646227591315699</c:v>
                </c:pt>
                <c:pt idx="1648" formatCode="0.0000000">
                  <c:v>1.9646227591315699</c:v>
                </c:pt>
                <c:pt idx="1649" formatCode="0.0000000">
                  <c:v>1.9646227591315699</c:v>
                </c:pt>
                <c:pt idx="1650" formatCode="0.0000000">
                  <c:v>1.9646227591315699</c:v>
                </c:pt>
                <c:pt idx="1651" formatCode="0.0000000">
                  <c:v>1.9646227591315699</c:v>
                </c:pt>
                <c:pt idx="1652" formatCode="0.0000000">
                  <c:v>1.9646227591315699</c:v>
                </c:pt>
                <c:pt idx="1653" formatCode="0.0000000">
                  <c:v>1.9646227591315699</c:v>
                </c:pt>
                <c:pt idx="1654" formatCode="0.0000000">
                  <c:v>1.9646227591315699</c:v>
                </c:pt>
                <c:pt idx="1655" formatCode="0.0000000">
                  <c:v>1.9646227591315699</c:v>
                </c:pt>
                <c:pt idx="1656" formatCode="0.0000000">
                  <c:v>1.9646227591315699</c:v>
                </c:pt>
                <c:pt idx="1657" formatCode="0.0000000">
                  <c:v>1.9646227591315699</c:v>
                </c:pt>
                <c:pt idx="1658" formatCode="0.0000000">
                  <c:v>1.9646227591315699</c:v>
                </c:pt>
                <c:pt idx="1659" formatCode="0.0000000">
                  <c:v>1.9646227591315699</c:v>
                </c:pt>
                <c:pt idx="1660" formatCode="0.0000000">
                  <c:v>1.9646227591315699</c:v>
                </c:pt>
                <c:pt idx="1661" formatCode="0.0000000">
                  <c:v>1.9646227591315699</c:v>
                </c:pt>
                <c:pt idx="1662" formatCode="0.0000000">
                  <c:v>1.9646227591315699</c:v>
                </c:pt>
                <c:pt idx="1663" formatCode="0.0000000">
                  <c:v>1.9646227591315699</c:v>
                </c:pt>
                <c:pt idx="1664" formatCode="0.0000000">
                  <c:v>1.9646227591315699</c:v>
                </c:pt>
                <c:pt idx="1665" formatCode="0.0000000">
                  <c:v>1.9646227591315699</c:v>
                </c:pt>
                <c:pt idx="1666" formatCode="0.0000000">
                  <c:v>1.9646227591315699</c:v>
                </c:pt>
                <c:pt idx="1667" formatCode="0.0000000">
                  <c:v>1.9646227591315699</c:v>
                </c:pt>
                <c:pt idx="1668" formatCode="0.0000000">
                  <c:v>1.9646227591315699</c:v>
                </c:pt>
                <c:pt idx="1669" formatCode="0.0000000">
                  <c:v>1.9646227591315699</c:v>
                </c:pt>
                <c:pt idx="1670" formatCode="0.0000000">
                  <c:v>1.9646227591315699</c:v>
                </c:pt>
                <c:pt idx="1671" formatCode="0.0000000">
                  <c:v>1.9646227591315699</c:v>
                </c:pt>
                <c:pt idx="1672" formatCode="0.0000000">
                  <c:v>1.9646227591315699</c:v>
                </c:pt>
                <c:pt idx="1673" formatCode="0.0000000">
                  <c:v>1.9646227591315699</c:v>
                </c:pt>
                <c:pt idx="1674" formatCode="0.0000000">
                  <c:v>1.9646227591315699</c:v>
                </c:pt>
                <c:pt idx="1675" formatCode="0.0000000">
                  <c:v>1.9646227591315699</c:v>
                </c:pt>
                <c:pt idx="1676" formatCode="0.0000000">
                  <c:v>1.9646227591315699</c:v>
                </c:pt>
                <c:pt idx="1677" formatCode="0.0000000">
                  <c:v>1.9646227591315699</c:v>
                </c:pt>
                <c:pt idx="1678" formatCode="0.0000000">
                  <c:v>1.9646227591315699</c:v>
                </c:pt>
                <c:pt idx="1679" formatCode="0.0000000">
                  <c:v>1.9646227591315699</c:v>
                </c:pt>
                <c:pt idx="1680" formatCode="0.0000000">
                  <c:v>1.9646227591315699</c:v>
                </c:pt>
                <c:pt idx="1681" formatCode="0.0000000">
                  <c:v>1.9646227591315699</c:v>
                </c:pt>
                <c:pt idx="1682" formatCode="0.0000000">
                  <c:v>1.9646227591315699</c:v>
                </c:pt>
                <c:pt idx="1683" formatCode="0.0000000">
                  <c:v>1.9646227591315699</c:v>
                </c:pt>
                <c:pt idx="1684" formatCode="0.0000000">
                  <c:v>1.9646227591315699</c:v>
                </c:pt>
                <c:pt idx="1685" formatCode="0.0000000">
                  <c:v>1.9646227591315699</c:v>
                </c:pt>
                <c:pt idx="1686" formatCode="0.0000000">
                  <c:v>1.9646227591315699</c:v>
                </c:pt>
                <c:pt idx="1687" formatCode="0.0000000">
                  <c:v>1.9646227591315699</c:v>
                </c:pt>
                <c:pt idx="1688" formatCode="0.0000000">
                  <c:v>1.9646227591315699</c:v>
                </c:pt>
                <c:pt idx="1689" formatCode="0.0000000">
                  <c:v>1.9646227591315699</c:v>
                </c:pt>
                <c:pt idx="1690" formatCode="0.0000000">
                  <c:v>1.9646227591315699</c:v>
                </c:pt>
                <c:pt idx="1691" formatCode="0.0000000">
                  <c:v>1.9646227591315699</c:v>
                </c:pt>
                <c:pt idx="1692" formatCode="0.0000000">
                  <c:v>1.9646227591315699</c:v>
                </c:pt>
                <c:pt idx="1693" formatCode="0.0000000">
                  <c:v>1.9646227591315699</c:v>
                </c:pt>
                <c:pt idx="1694" formatCode="0.0000000">
                  <c:v>1.9646227591315699</c:v>
                </c:pt>
                <c:pt idx="1695" formatCode="0.0000000">
                  <c:v>1.9646227591315699</c:v>
                </c:pt>
                <c:pt idx="1696" formatCode="0.0000000">
                  <c:v>1.9646227591315699</c:v>
                </c:pt>
                <c:pt idx="1697" formatCode="0.0000000">
                  <c:v>1.9646227591315699</c:v>
                </c:pt>
                <c:pt idx="1698" formatCode="0.0000000">
                  <c:v>1.9646227591315699</c:v>
                </c:pt>
                <c:pt idx="1699" formatCode="0.0000000">
                  <c:v>1.9646227591315699</c:v>
                </c:pt>
                <c:pt idx="1700" formatCode="0.0000000">
                  <c:v>1.9646227591315699</c:v>
                </c:pt>
                <c:pt idx="1701" formatCode="0.0000000">
                  <c:v>1.9646227591315699</c:v>
                </c:pt>
                <c:pt idx="1702" formatCode="0.0000000">
                  <c:v>1.9646227591315699</c:v>
                </c:pt>
                <c:pt idx="1703" formatCode="0.0000000">
                  <c:v>1.9646227591315699</c:v>
                </c:pt>
                <c:pt idx="1704" formatCode="0.0000000">
                  <c:v>1.9646227591315699</c:v>
                </c:pt>
                <c:pt idx="1705" formatCode="0.0000000">
                  <c:v>1.9646227591315699</c:v>
                </c:pt>
                <c:pt idx="1706" formatCode="0.0000000">
                  <c:v>1.9646227591315699</c:v>
                </c:pt>
                <c:pt idx="1707" formatCode="0.0000000">
                  <c:v>1.9646227591315699</c:v>
                </c:pt>
                <c:pt idx="1708" formatCode="0.0000000">
                  <c:v>1.9646227591315699</c:v>
                </c:pt>
                <c:pt idx="1709" formatCode="0.0000000">
                  <c:v>1.9646227591315699</c:v>
                </c:pt>
                <c:pt idx="1710" formatCode="0.0000000">
                  <c:v>1.9646227591315699</c:v>
                </c:pt>
                <c:pt idx="1711" formatCode="0.0000000">
                  <c:v>1.9646227591315699</c:v>
                </c:pt>
                <c:pt idx="1712" formatCode="0.0000000">
                  <c:v>1.9646227591315699</c:v>
                </c:pt>
                <c:pt idx="1713" formatCode="0.0000000">
                  <c:v>1.9646227591315699</c:v>
                </c:pt>
                <c:pt idx="1714" formatCode="0.0000000">
                  <c:v>1.9646227591315699</c:v>
                </c:pt>
                <c:pt idx="1715" formatCode="0.0000000">
                  <c:v>1.9646227591315699</c:v>
                </c:pt>
                <c:pt idx="1716" formatCode="0.0000000">
                  <c:v>1.9646227591315699</c:v>
                </c:pt>
                <c:pt idx="1717" formatCode="0.0000000">
                  <c:v>1.9646227591315699</c:v>
                </c:pt>
                <c:pt idx="1718" formatCode="0.0000000">
                  <c:v>1.9646227591315699</c:v>
                </c:pt>
                <c:pt idx="1719" formatCode="0.0000000">
                  <c:v>1.9646227591315699</c:v>
                </c:pt>
                <c:pt idx="1720" formatCode="0.0000000">
                  <c:v>1.9646227591315699</c:v>
                </c:pt>
                <c:pt idx="1721" formatCode="0.0000000">
                  <c:v>1.9646227591315699</c:v>
                </c:pt>
                <c:pt idx="1722" formatCode="0.0000000">
                  <c:v>1.9646227591315699</c:v>
                </c:pt>
                <c:pt idx="1723" formatCode="0.0000000">
                  <c:v>1.9646227591315699</c:v>
                </c:pt>
                <c:pt idx="1724" formatCode="0.0000000">
                  <c:v>1.9646227591315699</c:v>
                </c:pt>
                <c:pt idx="1725" formatCode="0.0000000">
                  <c:v>1.9646227591315699</c:v>
                </c:pt>
                <c:pt idx="1726" formatCode="0.0000000">
                  <c:v>1.9646227591315699</c:v>
                </c:pt>
                <c:pt idx="1727" formatCode="0.0000000">
                  <c:v>1.9646227591315699</c:v>
                </c:pt>
                <c:pt idx="1728" formatCode="0.0000000">
                  <c:v>1.9646227591315699</c:v>
                </c:pt>
                <c:pt idx="1729" formatCode="0.0000000">
                  <c:v>1.9646227591315699</c:v>
                </c:pt>
                <c:pt idx="1730" formatCode="0.0000000">
                  <c:v>1.9646227591315699</c:v>
                </c:pt>
                <c:pt idx="1731" formatCode="0.0000000">
                  <c:v>1.9646227591315699</c:v>
                </c:pt>
                <c:pt idx="1732" formatCode="0.0000000">
                  <c:v>1.9646227591315699</c:v>
                </c:pt>
                <c:pt idx="1733" formatCode="0.0000000">
                  <c:v>1.9646227591315699</c:v>
                </c:pt>
                <c:pt idx="1734" formatCode="0.0000000">
                  <c:v>1.9646227591315699</c:v>
                </c:pt>
                <c:pt idx="1735" formatCode="0.0000000">
                  <c:v>1.9646227591315699</c:v>
                </c:pt>
                <c:pt idx="1736" formatCode="0.0000000">
                  <c:v>1.9646227591315699</c:v>
                </c:pt>
                <c:pt idx="1737" formatCode="0.0000000">
                  <c:v>1.9646227591315699</c:v>
                </c:pt>
                <c:pt idx="1738" formatCode="0.0000000">
                  <c:v>1.9646227591315699</c:v>
                </c:pt>
                <c:pt idx="1739" formatCode="0.0000000">
                  <c:v>1.9646227591315699</c:v>
                </c:pt>
                <c:pt idx="1740" formatCode="0.0000000">
                  <c:v>1.9646227591315699</c:v>
                </c:pt>
                <c:pt idx="1741" formatCode="0.0000000">
                  <c:v>1.9646227591315699</c:v>
                </c:pt>
                <c:pt idx="1742" formatCode="0.0000000">
                  <c:v>1.9646227591315699</c:v>
                </c:pt>
                <c:pt idx="1743" formatCode="0.0000000">
                  <c:v>1.9646227591315699</c:v>
                </c:pt>
                <c:pt idx="1744" formatCode="0.0000000">
                  <c:v>1.9646227591315699</c:v>
                </c:pt>
                <c:pt idx="1745" formatCode="0.0000000">
                  <c:v>1.9646227591315699</c:v>
                </c:pt>
                <c:pt idx="1746" formatCode="0.0000000">
                  <c:v>1.9646227591315699</c:v>
                </c:pt>
                <c:pt idx="1747" formatCode="0.0000000">
                  <c:v>1.9646227591315699</c:v>
                </c:pt>
                <c:pt idx="1748" formatCode="0.0000000">
                  <c:v>1.9646227591315699</c:v>
                </c:pt>
                <c:pt idx="1749" formatCode="0.0000000">
                  <c:v>1.9646227591315699</c:v>
                </c:pt>
                <c:pt idx="1750" formatCode="0.0000000">
                  <c:v>1.9646227591315699</c:v>
                </c:pt>
                <c:pt idx="1751" formatCode="0.0000000">
                  <c:v>1.9646227591315699</c:v>
                </c:pt>
                <c:pt idx="1752" formatCode="0.0000000">
                  <c:v>1.9646227591315699</c:v>
                </c:pt>
                <c:pt idx="1753" formatCode="0.0000000">
                  <c:v>1.9646227591315699</c:v>
                </c:pt>
                <c:pt idx="1754" formatCode="0.0000000">
                  <c:v>1.9646227591315699</c:v>
                </c:pt>
                <c:pt idx="1755" formatCode="0.0000000">
                  <c:v>1.9646227591315699</c:v>
                </c:pt>
                <c:pt idx="1756" formatCode="0.0000000">
                  <c:v>1.9646227591315699</c:v>
                </c:pt>
                <c:pt idx="1757" formatCode="0.0000000">
                  <c:v>1.9646227591315699</c:v>
                </c:pt>
                <c:pt idx="1758" formatCode="0.0000000">
                  <c:v>1.9646227591315699</c:v>
                </c:pt>
                <c:pt idx="1759" formatCode="0.0000000">
                  <c:v>1.9646227591315699</c:v>
                </c:pt>
                <c:pt idx="1760" formatCode="0.0000000">
                  <c:v>1.9646227591315699</c:v>
                </c:pt>
                <c:pt idx="1761" formatCode="0.0000000">
                  <c:v>1.9646227591315699</c:v>
                </c:pt>
                <c:pt idx="1762" formatCode="0.0000000">
                  <c:v>1.9646227591315699</c:v>
                </c:pt>
                <c:pt idx="1763" formatCode="0.0000000">
                  <c:v>1.9646227591315699</c:v>
                </c:pt>
                <c:pt idx="1764" formatCode="0.0000000">
                  <c:v>1.9646227591315699</c:v>
                </c:pt>
                <c:pt idx="1765" formatCode="0.0000000">
                  <c:v>1.9646227591315699</c:v>
                </c:pt>
                <c:pt idx="1766" formatCode="0.0000000">
                  <c:v>1.9646227591315699</c:v>
                </c:pt>
                <c:pt idx="1767" formatCode="0.0000000">
                  <c:v>1.9646227591315699</c:v>
                </c:pt>
                <c:pt idx="1768" formatCode="0.0000000">
                  <c:v>1.9646227591315699</c:v>
                </c:pt>
                <c:pt idx="1769" formatCode="0.0000000">
                  <c:v>1.9646227591315699</c:v>
                </c:pt>
                <c:pt idx="1770" formatCode="0.0000000">
                  <c:v>1.9646227591315699</c:v>
                </c:pt>
                <c:pt idx="1771" formatCode="0.0000000">
                  <c:v>1.9646227591315699</c:v>
                </c:pt>
                <c:pt idx="1772" formatCode="0.0000000">
                  <c:v>1.9646227591315699</c:v>
                </c:pt>
                <c:pt idx="1773" formatCode="0.0000000">
                  <c:v>1.9646227591315699</c:v>
                </c:pt>
                <c:pt idx="1774" formatCode="0.0000000">
                  <c:v>1.9646227591315699</c:v>
                </c:pt>
                <c:pt idx="1775" formatCode="0.0000000">
                  <c:v>1.9646227591315699</c:v>
                </c:pt>
                <c:pt idx="1776" formatCode="0.0000000">
                  <c:v>1.9646227591315699</c:v>
                </c:pt>
                <c:pt idx="1777" formatCode="0.0000000">
                  <c:v>1.9646227591315699</c:v>
                </c:pt>
                <c:pt idx="1778" formatCode="0.0000000">
                  <c:v>1.9646227591315699</c:v>
                </c:pt>
                <c:pt idx="1779" formatCode="0.0000000">
                  <c:v>1.9646227591315699</c:v>
                </c:pt>
                <c:pt idx="1780" formatCode="0.0000000">
                  <c:v>1.9646227591315699</c:v>
                </c:pt>
                <c:pt idx="1781" formatCode="0.0000000">
                  <c:v>1.9646227591315699</c:v>
                </c:pt>
                <c:pt idx="1782" formatCode="0.0000000">
                  <c:v>1.9646227591315699</c:v>
                </c:pt>
                <c:pt idx="1783" formatCode="0.0000000">
                  <c:v>1.9646227591315699</c:v>
                </c:pt>
                <c:pt idx="1784" formatCode="0.0000000">
                  <c:v>1.9646227591315699</c:v>
                </c:pt>
                <c:pt idx="1785" formatCode="0.0000000">
                  <c:v>1.9646227591315699</c:v>
                </c:pt>
                <c:pt idx="1786" formatCode="0.0000000">
                  <c:v>1.9646227591315699</c:v>
                </c:pt>
                <c:pt idx="1787" formatCode="0.0000000">
                  <c:v>1.9646227591315699</c:v>
                </c:pt>
                <c:pt idx="1788" formatCode="0.0000000">
                  <c:v>1.9646227591315699</c:v>
                </c:pt>
                <c:pt idx="1789" formatCode="0.0000000">
                  <c:v>1.9646227591315699</c:v>
                </c:pt>
                <c:pt idx="1790" formatCode="0.0000000">
                  <c:v>1.9646227591315699</c:v>
                </c:pt>
                <c:pt idx="1791" formatCode="0.0000000">
                  <c:v>1.9646227591315699</c:v>
                </c:pt>
                <c:pt idx="1792" formatCode="0.0000000">
                  <c:v>1.9646227591315699</c:v>
                </c:pt>
                <c:pt idx="1793" formatCode="0.0000000">
                  <c:v>1.9646227591315699</c:v>
                </c:pt>
                <c:pt idx="1794" formatCode="0.0000000">
                  <c:v>1.9646227591315699</c:v>
                </c:pt>
                <c:pt idx="1795" formatCode="0.0000000">
                  <c:v>1.9646227591315699</c:v>
                </c:pt>
                <c:pt idx="1796" formatCode="0.0000000">
                  <c:v>1.9646227591315699</c:v>
                </c:pt>
                <c:pt idx="1797" formatCode="0.0000000">
                  <c:v>1.9646227591315699</c:v>
                </c:pt>
                <c:pt idx="1798" formatCode="0.0000000">
                  <c:v>1.9646227591315699</c:v>
                </c:pt>
                <c:pt idx="1799" formatCode="0.0000000">
                  <c:v>1.9646227591315699</c:v>
                </c:pt>
                <c:pt idx="1800" formatCode="0.0000000">
                  <c:v>1.9646227591315699</c:v>
                </c:pt>
                <c:pt idx="1801" formatCode="0.0000000">
                  <c:v>1.9646227591315699</c:v>
                </c:pt>
                <c:pt idx="1802" formatCode="0.0000000">
                  <c:v>1.9646227591315699</c:v>
                </c:pt>
                <c:pt idx="1803" formatCode="0.0000000">
                  <c:v>1.9646227591315699</c:v>
                </c:pt>
                <c:pt idx="1804" formatCode="0.0000000">
                  <c:v>1.9646227591315699</c:v>
                </c:pt>
                <c:pt idx="1805" formatCode="0.0000000">
                  <c:v>1.9646227591315699</c:v>
                </c:pt>
                <c:pt idx="1806" formatCode="0.0000000">
                  <c:v>1.9646227591315699</c:v>
                </c:pt>
                <c:pt idx="1807" formatCode="0.0000000">
                  <c:v>1.9646227591315699</c:v>
                </c:pt>
                <c:pt idx="1808" formatCode="0.0000000">
                  <c:v>1.9646227591315699</c:v>
                </c:pt>
                <c:pt idx="1809" formatCode="0.0000000">
                  <c:v>1.9646227591315699</c:v>
                </c:pt>
                <c:pt idx="1810" formatCode="0.0000000">
                  <c:v>1.9646227591315699</c:v>
                </c:pt>
                <c:pt idx="1811" formatCode="0.0000000">
                  <c:v>1.9646227591315699</c:v>
                </c:pt>
                <c:pt idx="1812" formatCode="0.0000000">
                  <c:v>1.9646227591315699</c:v>
                </c:pt>
                <c:pt idx="1813" formatCode="0.0000000">
                  <c:v>1.9646227591315699</c:v>
                </c:pt>
                <c:pt idx="1814" formatCode="0.0000000">
                  <c:v>1.9646227591315699</c:v>
                </c:pt>
                <c:pt idx="1815" formatCode="0.0000000">
                  <c:v>1.9646227591315699</c:v>
                </c:pt>
                <c:pt idx="1816" formatCode="0.0000000">
                  <c:v>1.9646227591315699</c:v>
                </c:pt>
                <c:pt idx="1817" formatCode="0.0000000">
                  <c:v>1.9646227591315699</c:v>
                </c:pt>
                <c:pt idx="1818" formatCode="0.0000000">
                  <c:v>1.9646227591315699</c:v>
                </c:pt>
                <c:pt idx="1819" formatCode="0.0000000">
                  <c:v>1.9646227591315699</c:v>
                </c:pt>
                <c:pt idx="1820" formatCode="0.0000000">
                  <c:v>1.9646227591315699</c:v>
                </c:pt>
                <c:pt idx="1821" formatCode="0.0000000">
                  <c:v>1.9646227591315699</c:v>
                </c:pt>
                <c:pt idx="1822" formatCode="0.0000000">
                  <c:v>1.9646227591315699</c:v>
                </c:pt>
                <c:pt idx="1823" formatCode="0.0000000">
                  <c:v>1.9646227591315699</c:v>
                </c:pt>
                <c:pt idx="1824" formatCode="0.0000000">
                  <c:v>1.9646227591315699</c:v>
                </c:pt>
                <c:pt idx="1825" formatCode="0.0000000">
                  <c:v>1.9646227591315699</c:v>
                </c:pt>
                <c:pt idx="1826" formatCode="0.0000000">
                  <c:v>1.9646227591315699</c:v>
                </c:pt>
                <c:pt idx="1827" formatCode="0.0000000">
                  <c:v>1.9646227591315699</c:v>
                </c:pt>
                <c:pt idx="1828" formatCode="0.0000000">
                  <c:v>1.9646227591315699</c:v>
                </c:pt>
                <c:pt idx="1829" formatCode="0.0000000">
                  <c:v>1.9646227591315699</c:v>
                </c:pt>
                <c:pt idx="1830" formatCode="0.0000000">
                  <c:v>1.9646227591315699</c:v>
                </c:pt>
                <c:pt idx="1831" formatCode="0.0000000">
                  <c:v>1.9646227591315699</c:v>
                </c:pt>
                <c:pt idx="1832" formatCode="0.0000000">
                  <c:v>1.9646227591315699</c:v>
                </c:pt>
                <c:pt idx="1833" formatCode="0.0000000">
                  <c:v>1.9646227591315699</c:v>
                </c:pt>
                <c:pt idx="1834" formatCode="0.0000000">
                  <c:v>1.9646227591315699</c:v>
                </c:pt>
                <c:pt idx="1835" formatCode="0.0000000">
                  <c:v>1.9646227591315699</c:v>
                </c:pt>
                <c:pt idx="1836" formatCode="0.0000000">
                  <c:v>1.9646227591315699</c:v>
                </c:pt>
                <c:pt idx="1837" formatCode="0.0000000">
                  <c:v>1.9646227591315699</c:v>
                </c:pt>
                <c:pt idx="1838" formatCode="0.0000000">
                  <c:v>1.9646227591315699</c:v>
                </c:pt>
                <c:pt idx="1839" formatCode="0.0000000">
                  <c:v>1.9646227591315699</c:v>
                </c:pt>
                <c:pt idx="1840" formatCode="0.0000000">
                  <c:v>1.9646227591315699</c:v>
                </c:pt>
                <c:pt idx="1841" formatCode="0.0000000">
                  <c:v>1.9646227591315699</c:v>
                </c:pt>
                <c:pt idx="1842" formatCode="0.0000000">
                  <c:v>1.9646227591315699</c:v>
                </c:pt>
                <c:pt idx="1843" formatCode="0.0000000">
                  <c:v>1.9646227591315699</c:v>
                </c:pt>
                <c:pt idx="1844" formatCode="0.0000000">
                  <c:v>1.9646227591315699</c:v>
                </c:pt>
                <c:pt idx="1845" formatCode="0.0000000">
                  <c:v>1.9646227591315699</c:v>
                </c:pt>
                <c:pt idx="1846" formatCode="0.0000000">
                  <c:v>1.9646227591315699</c:v>
                </c:pt>
                <c:pt idx="1847" formatCode="0.0000000">
                  <c:v>1.9646227591315699</c:v>
                </c:pt>
                <c:pt idx="1848" formatCode="0.0000000">
                  <c:v>1.9646227591315699</c:v>
                </c:pt>
                <c:pt idx="1849" formatCode="0.0000000">
                  <c:v>1.9646227591315699</c:v>
                </c:pt>
                <c:pt idx="1850" formatCode="0.0000000">
                  <c:v>1.9646227591315699</c:v>
                </c:pt>
                <c:pt idx="1851" formatCode="0.0000000">
                  <c:v>1.9646227591315699</c:v>
                </c:pt>
                <c:pt idx="1852" formatCode="0.0000000">
                  <c:v>1.9646227591315699</c:v>
                </c:pt>
                <c:pt idx="1853" formatCode="0.0000000">
                  <c:v>1.9646227591315699</c:v>
                </c:pt>
                <c:pt idx="1854" formatCode="0.0000000">
                  <c:v>1.9646227591315699</c:v>
                </c:pt>
                <c:pt idx="1855" formatCode="0.0000000">
                  <c:v>1.9646227591315699</c:v>
                </c:pt>
                <c:pt idx="1856" formatCode="0.0000000">
                  <c:v>1.9646227591315699</c:v>
                </c:pt>
                <c:pt idx="1857" formatCode="0.0000000">
                  <c:v>1.9646227591315699</c:v>
                </c:pt>
                <c:pt idx="1858" formatCode="0.0000000">
                  <c:v>1.9646227591315699</c:v>
                </c:pt>
                <c:pt idx="1859" formatCode="0.0000000">
                  <c:v>1.9646227591315699</c:v>
                </c:pt>
                <c:pt idx="1860" formatCode="0.0000000">
                  <c:v>1.9646227591315699</c:v>
                </c:pt>
                <c:pt idx="1861" formatCode="0.0000000">
                  <c:v>1.9646227591315699</c:v>
                </c:pt>
                <c:pt idx="1862" formatCode="0.0000000">
                  <c:v>1.9646227591315699</c:v>
                </c:pt>
                <c:pt idx="1863" formatCode="0.0000000">
                  <c:v>1.9646227591315699</c:v>
                </c:pt>
                <c:pt idx="1864" formatCode="0.0000000">
                  <c:v>1.9646227591315699</c:v>
                </c:pt>
                <c:pt idx="1865" formatCode="0.0000000">
                  <c:v>1.9646227591315699</c:v>
                </c:pt>
                <c:pt idx="1866" formatCode="0.0000000">
                  <c:v>1.9646227591315699</c:v>
                </c:pt>
                <c:pt idx="1867" formatCode="0.0000000">
                  <c:v>1.9646227591315699</c:v>
                </c:pt>
                <c:pt idx="1868" formatCode="0.0000000">
                  <c:v>1.9646227591315699</c:v>
                </c:pt>
                <c:pt idx="1869" formatCode="0.0000000">
                  <c:v>1.9646227591315699</c:v>
                </c:pt>
                <c:pt idx="1870" formatCode="0.0000000">
                  <c:v>1.9646227591315699</c:v>
                </c:pt>
                <c:pt idx="1871" formatCode="0.0000000">
                  <c:v>1.9646227591315699</c:v>
                </c:pt>
                <c:pt idx="1872" formatCode="0.0000000">
                  <c:v>1.9646227591315699</c:v>
                </c:pt>
                <c:pt idx="1873" formatCode="0.0000000">
                  <c:v>1.9646227591315699</c:v>
                </c:pt>
                <c:pt idx="1874" formatCode="0.0000000">
                  <c:v>2.2496093208782901</c:v>
                </c:pt>
                <c:pt idx="1875" formatCode="0.0000000">
                  <c:v>2.2496093208782901</c:v>
                </c:pt>
                <c:pt idx="1876" formatCode="0.0000000">
                  <c:v>2.2496093208782901</c:v>
                </c:pt>
                <c:pt idx="1877" formatCode="0.0000000">
                  <c:v>2.2496093208782901</c:v>
                </c:pt>
                <c:pt idx="1878" formatCode="0.0000000">
                  <c:v>2.2496093208782901</c:v>
                </c:pt>
                <c:pt idx="1879" formatCode="0.0000000">
                  <c:v>2.2496093208782901</c:v>
                </c:pt>
                <c:pt idx="1880" formatCode="0.0000000">
                  <c:v>2.2496093208782901</c:v>
                </c:pt>
                <c:pt idx="1881" formatCode="0.0000000">
                  <c:v>2.2496093208782901</c:v>
                </c:pt>
                <c:pt idx="1882" formatCode="0.0000000">
                  <c:v>2.2496093208782901</c:v>
                </c:pt>
                <c:pt idx="1883" formatCode="0.0000000">
                  <c:v>2.2496093208782901</c:v>
                </c:pt>
                <c:pt idx="1884" formatCode="0.0000000">
                  <c:v>2.2496093208782901</c:v>
                </c:pt>
                <c:pt idx="1885" formatCode="0.0000000">
                  <c:v>2.2496093208782901</c:v>
                </c:pt>
                <c:pt idx="1886" formatCode="0.0000000">
                  <c:v>2.2496093208782901</c:v>
                </c:pt>
                <c:pt idx="1887" formatCode="0.0000000">
                  <c:v>2.2496093208782901</c:v>
                </c:pt>
                <c:pt idx="1888" formatCode="0.0000000">
                  <c:v>2.2496093208782901</c:v>
                </c:pt>
                <c:pt idx="1889" formatCode="0.0000000">
                  <c:v>2.2496093208782901</c:v>
                </c:pt>
                <c:pt idx="1890" formatCode="0.0000000">
                  <c:v>2.2496093208782901</c:v>
                </c:pt>
                <c:pt idx="1891" formatCode="0.0000000">
                  <c:v>2.2496093208782901</c:v>
                </c:pt>
                <c:pt idx="1892" formatCode="0.0000000">
                  <c:v>2.2496093208782901</c:v>
                </c:pt>
                <c:pt idx="1893" formatCode="0.0000000">
                  <c:v>2.2496093208782901</c:v>
                </c:pt>
                <c:pt idx="1894" formatCode="0.0000000">
                  <c:v>2.2496093208782901</c:v>
                </c:pt>
                <c:pt idx="1895" formatCode="0.0000000">
                  <c:v>2.2496093208782901</c:v>
                </c:pt>
                <c:pt idx="1896" formatCode="0.0000000">
                  <c:v>2.2496093208782901</c:v>
                </c:pt>
                <c:pt idx="1897" formatCode="0.0000000">
                  <c:v>2.2496093208782901</c:v>
                </c:pt>
                <c:pt idx="1898" formatCode="0.0000000">
                  <c:v>2.2496093208782901</c:v>
                </c:pt>
                <c:pt idx="1899" formatCode="0.0000000">
                  <c:v>2.2496093208782901</c:v>
                </c:pt>
                <c:pt idx="1900" formatCode="0.0000000">
                  <c:v>2.2496093208782901</c:v>
                </c:pt>
                <c:pt idx="1901" formatCode="0.0000000">
                  <c:v>2.2496093208782901</c:v>
                </c:pt>
                <c:pt idx="1902" formatCode="0.0000000">
                  <c:v>2.2496093208782901</c:v>
                </c:pt>
                <c:pt idx="1903" formatCode="0.0000000">
                  <c:v>2.2496093208782901</c:v>
                </c:pt>
                <c:pt idx="1904" formatCode="0.0000000">
                  <c:v>2.2496093208782901</c:v>
                </c:pt>
                <c:pt idx="1905" formatCode="0.0000000">
                  <c:v>2.2496093208782901</c:v>
                </c:pt>
                <c:pt idx="1906" formatCode="0.0000000">
                  <c:v>2.2496093208782901</c:v>
                </c:pt>
                <c:pt idx="1907" formatCode="0.0000000">
                  <c:v>2.2496093208782901</c:v>
                </c:pt>
                <c:pt idx="1908" formatCode="0.0000000">
                  <c:v>2.2496093208782901</c:v>
                </c:pt>
                <c:pt idx="1909" formatCode="0.0000000">
                  <c:v>2.2496093208782901</c:v>
                </c:pt>
                <c:pt idx="1910" formatCode="0.0000000">
                  <c:v>2.2496093208782901</c:v>
                </c:pt>
                <c:pt idx="1911" formatCode="0.0000000">
                  <c:v>2.2496093208782901</c:v>
                </c:pt>
                <c:pt idx="1912" formatCode="0.0000000">
                  <c:v>2.2496093208782901</c:v>
                </c:pt>
                <c:pt idx="1913" formatCode="0.0000000">
                  <c:v>2.2496093208782901</c:v>
                </c:pt>
                <c:pt idx="1914" formatCode="0.0000000">
                  <c:v>2.2496093208782901</c:v>
                </c:pt>
                <c:pt idx="1915" formatCode="0.0000000">
                  <c:v>2.2496093208782901</c:v>
                </c:pt>
                <c:pt idx="1916" formatCode="0.0000000">
                  <c:v>2.2496093208782901</c:v>
                </c:pt>
                <c:pt idx="1917" formatCode="0.0000000">
                  <c:v>2.2496093208782901</c:v>
                </c:pt>
                <c:pt idx="1918" formatCode="0.0000000">
                  <c:v>2.2496093208782901</c:v>
                </c:pt>
                <c:pt idx="1919" formatCode="0.0000000">
                  <c:v>2.2496093208782901</c:v>
                </c:pt>
                <c:pt idx="1920" formatCode="0.0000000">
                  <c:v>2.2496093208782901</c:v>
                </c:pt>
                <c:pt idx="1921" formatCode="0.0000000">
                  <c:v>2.2496093208782901</c:v>
                </c:pt>
                <c:pt idx="1922" formatCode="0.0000000">
                  <c:v>2.2496093208782901</c:v>
                </c:pt>
                <c:pt idx="1923" formatCode="0.0000000">
                  <c:v>2.2496093208782901</c:v>
                </c:pt>
                <c:pt idx="1924" formatCode="0.0000000">
                  <c:v>2.2496093208782901</c:v>
                </c:pt>
                <c:pt idx="1925" formatCode="0.0000000">
                  <c:v>2.2496093208782901</c:v>
                </c:pt>
                <c:pt idx="1926" formatCode="0.0000000">
                  <c:v>2.2496093208782901</c:v>
                </c:pt>
                <c:pt idx="1927" formatCode="0.0000000">
                  <c:v>2.2496093208782901</c:v>
                </c:pt>
                <c:pt idx="1928" formatCode="0.0000000">
                  <c:v>2.2496093208782901</c:v>
                </c:pt>
                <c:pt idx="1929" formatCode="0.0000000">
                  <c:v>2.2496093208782901</c:v>
                </c:pt>
                <c:pt idx="1930" formatCode="0.0000000">
                  <c:v>2.2496093208782901</c:v>
                </c:pt>
                <c:pt idx="1931" formatCode="0.0000000">
                  <c:v>2.2496093208782901</c:v>
                </c:pt>
                <c:pt idx="1932" formatCode="0.0000000">
                  <c:v>2.2496093208782901</c:v>
                </c:pt>
                <c:pt idx="1933" formatCode="0.0000000">
                  <c:v>2.2496093208782901</c:v>
                </c:pt>
                <c:pt idx="1934" formatCode="0.0000000">
                  <c:v>2.2496093208782901</c:v>
                </c:pt>
                <c:pt idx="1935" formatCode="0.0000000">
                  <c:v>2.2496093208782901</c:v>
                </c:pt>
                <c:pt idx="1936" formatCode="0.0000000">
                  <c:v>2.2496093208782901</c:v>
                </c:pt>
                <c:pt idx="1937" formatCode="0.0000000">
                  <c:v>2.2496093208782901</c:v>
                </c:pt>
                <c:pt idx="1938" formatCode="0.0000000">
                  <c:v>2.2496093208782901</c:v>
                </c:pt>
                <c:pt idx="1939" formatCode="0.0000000">
                  <c:v>2.2496093208782901</c:v>
                </c:pt>
                <c:pt idx="1940" formatCode="0.0000000">
                  <c:v>2.2496093208782901</c:v>
                </c:pt>
                <c:pt idx="1941" formatCode="0.0000000">
                  <c:v>2.2496093208782901</c:v>
                </c:pt>
                <c:pt idx="1942" formatCode="0.0000000">
                  <c:v>2.2496093208782901</c:v>
                </c:pt>
                <c:pt idx="1943" formatCode="0.0000000">
                  <c:v>2.2496093208782901</c:v>
                </c:pt>
                <c:pt idx="1944" formatCode="0.0000000">
                  <c:v>2.2496093208782901</c:v>
                </c:pt>
                <c:pt idx="1945" formatCode="0.0000000">
                  <c:v>2.2496093208782901</c:v>
                </c:pt>
                <c:pt idx="1946" formatCode="0.0000000">
                  <c:v>2.2496093208782901</c:v>
                </c:pt>
                <c:pt idx="1947" formatCode="0.0000000">
                  <c:v>2.2496093208782901</c:v>
                </c:pt>
                <c:pt idx="1948" formatCode="0.0000000">
                  <c:v>2.2496093208782901</c:v>
                </c:pt>
                <c:pt idx="1949" formatCode="0.0000000">
                  <c:v>2.2496093208782901</c:v>
                </c:pt>
                <c:pt idx="1950" formatCode="0.0000000">
                  <c:v>2.2496093208782901</c:v>
                </c:pt>
                <c:pt idx="1951" formatCode="0.0000000">
                  <c:v>2.2496093208782901</c:v>
                </c:pt>
                <c:pt idx="1952" formatCode="0.0000000">
                  <c:v>2.2496093208782901</c:v>
                </c:pt>
                <c:pt idx="1953" formatCode="0.0000000">
                  <c:v>2.2496093208782901</c:v>
                </c:pt>
                <c:pt idx="1954" formatCode="0.0000000">
                  <c:v>2.2496093208782901</c:v>
                </c:pt>
                <c:pt idx="1955" formatCode="0.0000000">
                  <c:v>2.2496093208782901</c:v>
                </c:pt>
                <c:pt idx="1956" formatCode="0.0000000">
                  <c:v>2.2496093208782901</c:v>
                </c:pt>
                <c:pt idx="1957" formatCode="0.0000000">
                  <c:v>2.2496093208782901</c:v>
                </c:pt>
                <c:pt idx="1958" formatCode="0.0000000">
                  <c:v>2.2496093208782901</c:v>
                </c:pt>
                <c:pt idx="1959" formatCode="0.0000000">
                  <c:v>2.2496093208782901</c:v>
                </c:pt>
                <c:pt idx="1960" formatCode="0.0000000">
                  <c:v>2.2496093208782901</c:v>
                </c:pt>
                <c:pt idx="1961" formatCode="0.0000000">
                  <c:v>2.2496093208782901</c:v>
                </c:pt>
                <c:pt idx="1962" formatCode="0.0000000">
                  <c:v>2.2496093208782901</c:v>
                </c:pt>
                <c:pt idx="1963" formatCode="0.0000000">
                  <c:v>2.2496093208782901</c:v>
                </c:pt>
                <c:pt idx="1964" formatCode="0.0000000">
                  <c:v>2.2496093208782901</c:v>
                </c:pt>
                <c:pt idx="1965" formatCode="0.0000000">
                  <c:v>2.2496093208782901</c:v>
                </c:pt>
                <c:pt idx="1966" formatCode="0.0000000">
                  <c:v>2.2496093208782901</c:v>
                </c:pt>
                <c:pt idx="1967" formatCode="0.0000000">
                  <c:v>2.2496093208782901</c:v>
                </c:pt>
                <c:pt idx="1968" formatCode="0.0000000">
                  <c:v>2.2496093208782901</c:v>
                </c:pt>
                <c:pt idx="1969" formatCode="0.0000000">
                  <c:v>2.2496093208782901</c:v>
                </c:pt>
                <c:pt idx="1970" formatCode="0.0000000">
                  <c:v>2.2496093208782901</c:v>
                </c:pt>
                <c:pt idx="1971" formatCode="0.0000000">
                  <c:v>2.2496093208782901</c:v>
                </c:pt>
                <c:pt idx="1972" formatCode="0.0000000">
                  <c:v>2.2496093208782901</c:v>
                </c:pt>
                <c:pt idx="1973" formatCode="0.0000000">
                  <c:v>2.2496093208782901</c:v>
                </c:pt>
                <c:pt idx="1974" formatCode="0.0000000">
                  <c:v>2.2496093208782901</c:v>
                </c:pt>
                <c:pt idx="1975" formatCode="0.0000000">
                  <c:v>2.2496093208782901</c:v>
                </c:pt>
                <c:pt idx="1976" formatCode="0.0000000">
                  <c:v>2.2496093208782901</c:v>
                </c:pt>
                <c:pt idx="1977" formatCode="0.0000000">
                  <c:v>2.2496093208782901</c:v>
                </c:pt>
                <c:pt idx="1978" formatCode="0.0000000">
                  <c:v>2.2496093208782901</c:v>
                </c:pt>
                <c:pt idx="1979" formatCode="0.0000000">
                  <c:v>2.2496093208782901</c:v>
                </c:pt>
                <c:pt idx="1980" formatCode="0.0000000">
                  <c:v>2.2496093208782901</c:v>
                </c:pt>
                <c:pt idx="1981" formatCode="0.0000000">
                  <c:v>2.2496093208782901</c:v>
                </c:pt>
                <c:pt idx="1982" formatCode="0.0000000">
                  <c:v>2.2496093208782901</c:v>
                </c:pt>
                <c:pt idx="1983" formatCode="0.0000000">
                  <c:v>2.2496093208782901</c:v>
                </c:pt>
                <c:pt idx="1984" formatCode="0.0000000">
                  <c:v>2.2496093208782901</c:v>
                </c:pt>
                <c:pt idx="1985" formatCode="0.0000000">
                  <c:v>2.2496093208782901</c:v>
                </c:pt>
                <c:pt idx="1986" formatCode="0.0000000">
                  <c:v>2.2496093208782901</c:v>
                </c:pt>
                <c:pt idx="1987" formatCode="0.0000000">
                  <c:v>2.2496093208782901</c:v>
                </c:pt>
                <c:pt idx="1988" formatCode="0.0000000">
                  <c:v>2.2496093208782901</c:v>
                </c:pt>
                <c:pt idx="1989" formatCode="0.0000000">
                  <c:v>2.2496093208782901</c:v>
                </c:pt>
                <c:pt idx="1990" formatCode="0.0000000">
                  <c:v>2.2496093208782901</c:v>
                </c:pt>
                <c:pt idx="1991" formatCode="0.0000000">
                  <c:v>2.2496093208782901</c:v>
                </c:pt>
                <c:pt idx="1992" formatCode="0.0000000">
                  <c:v>2.2496093208782901</c:v>
                </c:pt>
                <c:pt idx="1993" formatCode="0.0000000">
                  <c:v>2.2496093208782901</c:v>
                </c:pt>
                <c:pt idx="1994" formatCode="0.0000000">
                  <c:v>2.2496093208782901</c:v>
                </c:pt>
                <c:pt idx="1995" formatCode="0.0000000">
                  <c:v>2.2496093208782901</c:v>
                </c:pt>
                <c:pt idx="1996" formatCode="0.0000000">
                  <c:v>2.2496093208782901</c:v>
                </c:pt>
                <c:pt idx="1997" formatCode="0.0000000">
                  <c:v>2.2496093208782901</c:v>
                </c:pt>
                <c:pt idx="1998" formatCode="0.0000000">
                  <c:v>2.2496093208782901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C4-4E64-919E-043FEAE00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9988952"/>
        <c:axId val="549991576"/>
      </c:lineChart>
      <c:dateAx>
        <c:axId val="549988952"/>
        <c:scaling>
          <c:orientation val="minMax"/>
        </c:scaling>
        <c:delete val="0"/>
        <c:axPos val="b"/>
        <c:numFmt formatCode="######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9991576"/>
        <c:crosses val="autoZero"/>
        <c:auto val="0"/>
        <c:lblOffset val="100"/>
        <c:baseTimeUnit val="days"/>
        <c:majorUnit val="90"/>
        <c:majorTimeUnit val="days"/>
        <c:minorUnit val="90"/>
        <c:minorTimeUnit val="days"/>
      </c:dateAx>
      <c:valAx>
        <c:axId val="549991576"/>
        <c:scaling>
          <c:orientation val="minMax"/>
          <c:max val="20"/>
        </c:scaling>
        <c:delete val="0"/>
        <c:axPos val="l"/>
        <c:numFmt formatCode="######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9988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A463A-09CC-43CF-A018-6FF5DE8B189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9E5F7-0786-4CD1-8C66-FA90B5290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9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FA4B8-FFA3-EA79-BBA3-D52AECEC1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703351-BF4E-97EB-EFB6-CD04A8D16B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D39DCA-3286-BE23-FEFA-640B0C7F6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0306D-F11D-81F4-FA2E-01EE90C858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9E5F7-0786-4CD1-8C66-FA90B52901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1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CF137-7587-2E09-D12D-F3A4C9640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746213-A135-CA60-5295-92DF20C547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0F879E-D8DE-CDE6-669B-BA46985313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3A9B8-3A90-95B9-F07A-B3FA3EC21C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9E5F7-0786-4CD1-8C66-FA90B52901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7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BB4AD-443D-2354-D88A-A1926E628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D66AE3-AF9B-E5EB-51E4-99719D89D7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EAD92E-3368-9FD2-1FF2-BB1E41CE0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49E8C-ABD3-7C87-34E5-1EDCC834A3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9E5F7-0786-4CD1-8C66-FA90B52901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2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0F15C-FC90-4CC3-7DFC-B02CD0D8D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344475-36C6-8027-00B0-7D91ACA9B8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291FF7-43CF-EEE4-2BE4-96CDC1835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452E5-66D0-4889-999C-9BED996155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9E5F7-0786-4CD1-8C66-FA90B52901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92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1A1E3-46EA-C531-F9BF-BEA73A71C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6FA646-0A4C-6AF7-60B5-DFC22EB80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F524F9-AD0D-6A97-3590-04BC51243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B476E-A0F9-AEA5-C12E-7AB4AA5C5C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9E5F7-0786-4CD1-8C66-FA90B52901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5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>
          <a:gsLst>
            <a:gs pos="84000">
              <a:srgbClr val="EDEDED"/>
            </a:gs>
            <a:gs pos="57000">
              <a:schemeClr val="bg1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1482"/>
            <a:ext cx="10515600" cy="2825748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08338"/>
            <a:ext cx="10515600" cy="1766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CC67B0-1237-46F2-B879-34B77487522D}"/>
              </a:ext>
            </a:extLst>
          </p:cNvPr>
          <p:cNvCxnSpPr/>
          <p:nvPr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C5F604-5875-43F7-B477-70FB1C866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0925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0C64D-9995-4CD5-AD94-B104F638C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47F72E-5064-4C5E-AB7F-BE55D321D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C0679-30D2-9282-F9FF-71A7D4E912DD}"/>
              </a:ext>
            </a:extLst>
          </p:cNvPr>
          <p:cNvCxnSpPr/>
          <p:nvPr userDrawn="1"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D39D127-A968-0CDD-9735-F86511AF0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FA2214-E061-12E8-FAC9-5DDF61443A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6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6C3D8-9015-40F4-B59B-697F12609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A0B1A1-466A-4562-8ACB-1D04390A0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06780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4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84000">
              <a:srgbClr val="EDEDED"/>
            </a:gs>
            <a:gs pos="57000">
              <a:schemeClr val="bg1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1482"/>
            <a:ext cx="10515600" cy="2825748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08338"/>
            <a:ext cx="10515600" cy="1766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CC67B0-1237-46F2-B879-34B77487522D}"/>
              </a:ext>
            </a:extLst>
          </p:cNvPr>
          <p:cNvCxnSpPr/>
          <p:nvPr userDrawn="1"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C5F604-5875-43F7-B477-70FB1C866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0925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0C64D-9995-4CD5-AD94-B104F638C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47F72E-5064-4C5E-AB7F-BE55D321DE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34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gradFill>
          <a:gsLst>
            <a:gs pos="84000">
              <a:srgbClr val="EDEDED"/>
            </a:gs>
            <a:gs pos="57000">
              <a:schemeClr val="bg1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1482"/>
            <a:ext cx="10515600" cy="2825748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08338"/>
            <a:ext cx="10515600" cy="1766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CC67B0-1237-46F2-B879-34B77487522D}"/>
              </a:ext>
            </a:extLst>
          </p:cNvPr>
          <p:cNvCxnSpPr/>
          <p:nvPr userDrawn="1"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C5F604-5875-43F7-B477-70FB1C866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0925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F9F2CB-EA79-4C5E-9229-EA26FA6FBE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EC796F-F356-478A-891A-18D91809F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2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B2845A-FE0D-4248-9631-7DC48D0A2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105156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8B0C919-FF28-42EE-A4DF-11CA0D52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FDC72-9DA5-4DD9-88B4-F37DFF4DB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21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E0E9-1525-4AB4-A8AF-8BF10D8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5335"/>
            <a:ext cx="5181600" cy="489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448F-6F16-4184-A898-7F06CF6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5335"/>
            <a:ext cx="5181600" cy="489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0B7BC85-F755-4A96-AA38-4AA14AE9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F7D2-D936-4BA8-B82F-8A02FEEA9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4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D2BB-B893-45AC-B4B9-21CF5F89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85337"/>
            <a:ext cx="5157787" cy="5865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EFEE-C04A-49BE-8AC8-1C93672F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932"/>
            <a:ext cx="5157787" cy="4317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77BB-61BD-47AD-991E-2E6E5CEC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5336"/>
            <a:ext cx="5183188" cy="5865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4560-D90F-4AA9-86F0-EA373D16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932"/>
            <a:ext cx="5183188" cy="4317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693E223-7941-4E76-B7D4-7976938F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09C0C9-BF07-4FA6-AAC5-71F3DAE61F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19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693E223-7941-4E76-B7D4-7976938F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09C0C9-BF07-4FA6-AAC5-71F3DAE61F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2CD1B3-C283-4C18-A693-4DACAD9CC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52578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D4DDA58-530A-42D0-A3D9-A3B40B58727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73434" y="1279682"/>
            <a:ext cx="5080366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7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gradFill>
          <a:gsLst>
            <a:gs pos="84000">
              <a:srgbClr val="EDEDED"/>
            </a:gs>
            <a:gs pos="57000">
              <a:schemeClr val="bg1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1482"/>
            <a:ext cx="10515600" cy="2825748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08338"/>
            <a:ext cx="10515600" cy="1766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CC67B0-1237-46F2-B879-34B77487522D}"/>
              </a:ext>
            </a:extLst>
          </p:cNvPr>
          <p:cNvCxnSpPr/>
          <p:nvPr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C5F604-5875-43F7-B477-70FB1C866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0925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F9F2CB-EA79-4C5E-9229-EA26FA6FB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EC796F-F356-478A-891A-18D91809F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31A216-24B2-8A10-25E2-A953D670501F}"/>
              </a:ext>
            </a:extLst>
          </p:cNvPr>
          <p:cNvCxnSpPr/>
          <p:nvPr userDrawn="1"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86DFA9A-EE95-446E-B56B-E824F7393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45C050-60EC-DDD4-B103-064F5F39C3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B2845A-FE0D-4248-9631-7DC48D0A2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105156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8B0C919-FF28-42EE-A4DF-11CA0D52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FDC72-9DA5-4DD9-88B4-F37DFF4DB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9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E0E9-1525-4AB4-A8AF-8BF10D8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5335"/>
            <a:ext cx="5181600" cy="489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448F-6F16-4184-A898-7F06CF6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5335"/>
            <a:ext cx="5181600" cy="489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0B7BC85-F755-4A96-AA38-4AA14AE9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F7D2-D936-4BA8-B82F-8A02FEEA9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9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D2BB-B893-45AC-B4B9-21CF5F89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85337"/>
            <a:ext cx="5157787" cy="5865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EFEE-C04A-49BE-8AC8-1C93672F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932"/>
            <a:ext cx="5157787" cy="4317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77BB-61BD-47AD-991E-2E6E5CEC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5336"/>
            <a:ext cx="5183188" cy="5865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4560-D90F-4AA9-86F0-EA373D16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932"/>
            <a:ext cx="5183188" cy="4317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693E223-7941-4E76-B7D4-7976938F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09C0C9-BF07-4FA6-AAC5-71F3DAE61F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693E223-7941-4E76-B7D4-7976938F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09C0C9-BF07-4FA6-AAC5-71F3DAE61F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2CD1B3-C283-4C18-A693-4DACAD9CC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52578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D4DDA58-530A-42D0-A3D9-A3B40B58727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73434" y="1279682"/>
            <a:ext cx="5080366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2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2062-0692-44AF-80AA-510E920D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31146AF-8FF0-4747-B739-33F15879A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5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F3AEDD-038B-47AD-8D4C-6656F698AC5C}"/>
              </a:ext>
            </a:extLst>
          </p:cNvPr>
          <p:cNvSpPr/>
          <p:nvPr/>
        </p:nvSpPr>
        <p:spPr>
          <a:xfrm>
            <a:off x="9941169" y="6116638"/>
            <a:ext cx="2250832" cy="741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EDB8C5-C704-4A0E-BB80-8B93D9EC2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05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4F4CE-395A-4073-FF24-4366DF594CB2}"/>
              </a:ext>
            </a:extLst>
          </p:cNvPr>
          <p:cNvSpPr/>
          <p:nvPr userDrawn="1"/>
        </p:nvSpPr>
        <p:spPr>
          <a:xfrm>
            <a:off x="9941169" y="6116638"/>
            <a:ext cx="2250832" cy="741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0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26E8-50A6-47D6-B45F-134145E0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1316-9B30-4E35-91A7-4F8799CA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594DE-1DED-4824-B3AF-6D8B9941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18091B2-691E-4F50-A189-2D612314C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03732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2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5A1C-F765-4923-B698-01CBA00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F89C-32B6-4955-824F-31AA7742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5336"/>
            <a:ext cx="105156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0410A-8F64-41F0-A611-DD8C96B97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Left Border">
            <a:extLst>
              <a:ext uri="{FF2B5EF4-FFF2-40B4-BE49-F238E27FC236}">
                <a16:creationId xmlns:a16="http://schemas.microsoft.com/office/drawing/2014/main" id="{77253CFD-18C2-49F0-A0AE-99A68668CF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" cy="6858000"/>
          </a:xfrm>
          <a:prstGeom prst="rect">
            <a:avLst/>
          </a:prstGeom>
        </p:spPr>
      </p:pic>
      <p:pic>
        <p:nvPicPr>
          <p:cNvPr id="4" name="Left Border">
            <a:extLst>
              <a:ext uri="{FF2B5EF4-FFF2-40B4-BE49-F238E27FC236}">
                <a16:creationId xmlns:a16="http://schemas.microsoft.com/office/drawing/2014/main" id="{4B5F180D-EC3E-D0D7-577C-1F7E1A7766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0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49" r:id="rId11"/>
    <p:sldLayoutId id="2147483665" r:id="rId12"/>
    <p:sldLayoutId id="2147483650" r:id="rId13"/>
    <p:sldLayoutId id="2147483652" r:id="rId14"/>
    <p:sldLayoutId id="2147483653" r:id="rId15"/>
    <p:sldLayoutId id="2147483663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8B04F-400D-61FF-90C0-158AE7FB4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069581-424A-EE23-7DFC-B634FEC9D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1482"/>
            <a:ext cx="10515600" cy="2825748"/>
          </a:xfrm>
        </p:spPr>
        <p:txBody>
          <a:bodyPr>
            <a:normAutofit fontScale="90000"/>
          </a:bodyPr>
          <a:lstStyle/>
          <a:p>
            <a:r>
              <a:rPr lang="en-US"/>
              <a:t>ACC.24 Integrating Complex Data Into Clinical Practice</a:t>
            </a:r>
            <a:br>
              <a:rPr lang="en-US"/>
            </a:br>
            <a:br>
              <a:rPr lang="en-US"/>
            </a:br>
            <a:r>
              <a:rPr lang="en-US"/>
              <a:t>Insights From VOYAGER PAD, Part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1799F4-84BD-0B0F-4871-3D39C2BD1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08338"/>
            <a:ext cx="10515600" cy="1766887"/>
          </a:xfrm>
        </p:spPr>
        <p:txBody>
          <a:bodyPr>
            <a:noAutofit/>
          </a:bodyPr>
          <a:lstStyle/>
          <a:p>
            <a:r>
              <a:rPr lang="en-US"/>
              <a:t>Marc Bonaca, MD</a:t>
            </a:r>
          </a:p>
          <a:p>
            <a:pPr lvl="0"/>
            <a:r>
              <a:rPr lang="en-US" altLang="en-US"/>
              <a:t>Executive Director, CPC Clinical Research</a:t>
            </a:r>
          </a:p>
          <a:p>
            <a:pPr lvl="0"/>
            <a:r>
              <a:rPr lang="en-US" altLang="en-US"/>
              <a:t>Professor of Medicine, Cardiology &amp; Vascular Medicine</a:t>
            </a:r>
          </a:p>
          <a:p>
            <a:pPr lvl="0"/>
            <a:r>
              <a:rPr lang="en-US" altLang="en-US"/>
              <a:t>Director of Vascular Research, University of Colorado School of Medicine</a:t>
            </a:r>
          </a:p>
          <a:p>
            <a:pPr lvl="0"/>
            <a:r>
              <a:rPr lang="en-US" altLang="en-US"/>
              <a:t>Aurora, CO</a:t>
            </a:r>
          </a:p>
          <a:p>
            <a:pPr lvl="0"/>
            <a:endParaRPr lang="en-US" alt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1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04552-CC74-DF43-7D8B-4507314D9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797CCE-4A41-ADC3-D7D3-F80D63F0FFBC}"/>
              </a:ext>
            </a:extLst>
          </p:cNvPr>
          <p:cNvSpPr txBox="1">
            <a:spLocks/>
          </p:cNvSpPr>
          <p:nvPr/>
        </p:nvSpPr>
        <p:spPr>
          <a:xfrm>
            <a:off x="707563" y="2521965"/>
            <a:ext cx="10204852" cy="24382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58D1F6-BD19-998C-5E91-CAD3934FDEB0}"/>
              </a:ext>
            </a:extLst>
          </p:cNvPr>
          <p:cNvGrpSpPr/>
          <p:nvPr/>
        </p:nvGrpSpPr>
        <p:grpSpPr>
          <a:xfrm>
            <a:off x="720263" y="1727283"/>
            <a:ext cx="4126166" cy="3233925"/>
            <a:chOff x="103520" y="1708029"/>
            <a:chExt cx="5561649" cy="38726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11" descr="A diagram of a patient's trial&#10;&#10;Description automatically generated">
              <a:extLst>
                <a:ext uri="{FF2B5EF4-FFF2-40B4-BE49-F238E27FC236}">
                  <a16:creationId xmlns:a16="http://schemas.microsoft.com/office/drawing/2014/main" id="{EF067E03-4326-1C31-13A0-59264578CD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8" t="9982" r="16155" b="5514"/>
            <a:stretch/>
          </p:blipFill>
          <p:spPr>
            <a:xfrm>
              <a:off x="103520" y="1708029"/>
              <a:ext cx="5561649" cy="387260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3C5D3C-A3E1-505B-AE9D-4B6CE7869CB0}"/>
                </a:ext>
              </a:extLst>
            </p:cNvPr>
            <p:cNvSpPr/>
            <p:nvPr/>
          </p:nvSpPr>
          <p:spPr>
            <a:xfrm rot="5400000">
              <a:off x="1495243" y="2027141"/>
              <a:ext cx="108150" cy="5175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D4C043DD-730F-6F41-87DD-96702DAC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</p:spPr>
        <p:txBody>
          <a:bodyPr>
            <a:normAutofit/>
          </a:bodyPr>
          <a:lstStyle/>
          <a:p>
            <a:r>
              <a:rPr lang="en-US"/>
              <a:t>VOYAGER PAD: Background &amp; Methods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AF18B0-9687-2A09-A80C-F302B6DF0C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9" r="678" b="1786"/>
          <a:stretch/>
        </p:blipFill>
        <p:spPr>
          <a:xfrm>
            <a:off x="4897229" y="1723791"/>
            <a:ext cx="7107318" cy="3952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434571A-B227-F203-A4BD-60B358168220}"/>
              </a:ext>
            </a:extLst>
          </p:cNvPr>
          <p:cNvSpPr/>
          <p:nvPr/>
        </p:nvSpPr>
        <p:spPr>
          <a:xfrm>
            <a:off x="4859129" y="5347595"/>
            <a:ext cx="868444" cy="316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C2D7C5-7881-0CBA-0E13-D1A69BF54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Bonaca MP, et al. </a:t>
            </a:r>
            <a:r>
              <a:rPr lang="en-US" i="1"/>
              <a:t>N Engl J Med</a:t>
            </a:r>
            <a:r>
              <a:rPr lang="en-US"/>
              <a:t>. 2020;382(21):1994-2004.</a:t>
            </a:r>
          </a:p>
        </p:txBody>
      </p:sp>
    </p:spTree>
    <p:extLst>
      <p:ext uri="{BB962C8B-B14F-4D97-AF65-F5344CB8AC3E}">
        <p14:creationId xmlns:p14="http://schemas.microsoft.com/office/powerpoint/2010/main" val="18436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63703-0A07-3C50-E7E3-37B2A3632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29F6B8A-81FE-B68F-0CFF-0C8CD09DF019}"/>
              </a:ext>
            </a:extLst>
          </p:cNvPr>
          <p:cNvSpPr txBox="1">
            <a:spLocks/>
          </p:cNvSpPr>
          <p:nvPr/>
        </p:nvSpPr>
        <p:spPr>
          <a:xfrm>
            <a:off x="707563" y="2333717"/>
            <a:ext cx="10204852" cy="24382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AA4AD37-1056-7C40-F300-76068788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</p:spPr>
        <p:txBody>
          <a:bodyPr>
            <a:normAutofit/>
          </a:bodyPr>
          <a:lstStyle/>
          <a:p>
            <a:r>
              <a:rPr lang="en-US"/>
              <a:t>VOYAGER PAD: Results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CA13D05-1A8C-3D09-D503-5D84897A1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en-US"/>
              <a:t>Hess CN, et al. Presented at American College of Cardiology Annual Conference; Atlanta, GA; April 6-8, 2024.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48B92C-ADE8-BA12-19B0-7A421F059A9A}"/>
              </a:ext>
            </a:extLst>
          </p:cNvPr>
          <p:cNvSpPr/>
          <p:nvPr/>
        </p:nvSpPr>
        <p:spPr>
          <a:xfrm>
            <a:off x="4833729" y="5172047"/>
            <a:ext cx="868444" cy="470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CE2CD1-1467-8BE5-1868-888626113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56" y="1275643"/>
            <a:ext cx="2610247" cy="4882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5657CF-6CCB-E1BF-2701-C1FC0B990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903" y="1353076"/>
            <a:ext cx="7615512" cy="47833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D90F1B-B85A-4E4C-EC84-2A43B521DEDC}"/>
              </a:ext>
            </a:extLst>
          </p:cNvPr>
          <p:cNvSpPr/>
          <p:nvPr/>
        </p:nvSpPr>
        <p:spPr>
          <a:xfrm>
            <a:off x="10938103" y="1744992"/>
            <a:ext cx="8707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Placebo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E93CE5-3C55-7C1A-64BF-6D3611EB5B15}"/>
              </a:ext>
            </a:extLst>
          </p:cNvPr>
          <p:cNvSpPr/>
          <p:nvPr/>
        </p:nvSpPr>
        <p:spPr>
          <a:xfrm>
            <a:off x="10717386" y="1796520"/>
            <a:ext cx="220717" cy="2222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86AB1A-01CB-E380-8536-DC34A37CF6EC}"/>
              </a:ext>
            </a:extLst>
          </p:cNvPr>
          <p:cNvSpPr/>
          <p:nvPr/>
        </p:nvSpPr>
        <p:spPr>
          <a:xfrm>
            <a:off x="10933322" y="2066079"/>
            <a:ext cx="1258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Rivaroxaban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47876C-1921-5F42-B659-A634FA38B90E}"/>
              </a:ext>
            </a:extLst>
          </p:cNvPr>
          <p:cNvSpPr/>
          <p:nvPr/>
        </p:nvSpPr>
        <p:spPr>
          <a:xfrm>
            <a:off x="10717386" y="2095342"/>
            <a:ext cx="220717" cy="22226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1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B121ABF4-1D8B-48F4-ACC3-ED57D123A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665788"/>
              </p:ext>
            </p:extLst>
          </p:nvPr>
        </p:nvGraphicFramePr>
        <p:xfrm>
          <a:off x="838200" y="1248069"/>
          <a:ext cx="51435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A4428C6D-F74E-4D4D-9C3D-DA2730566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821475"/>
              </p:ext>
            </p:extLst>
          </p:nvPr>
        </p:nvGraphicFramePr>
        <p:xfrm>
          <a:off x="838200" y="1248067"/>
          <a:ext cx="5143500" cy="487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A71BB6C-25CF-41B0-9CA7-C80EA702F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</p:spPr>
        <p:txBody>
          <a:bodyPr>
            <a:normAutofit/>
          </a:bodyPr>
          <a:lstStyle/>
          <a:p>
            <a:r>
              <a:rPr lang="en-US"/>
              <a:t>Benefits of Rivaroxaban Are Consistent Regardless of DAPT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683D7-BD3F-41E0-9FCF-3FEF37B4F770}"/>
              </a:ext>
            </a:extLst>
          </p:cNvPr>
          <p:cNvSpPr txBox="1"/>
          <p:nvPr/>
        </p:nvSpPr>
        <p:spPr>
          <a:xfrm>
            <a:off x="2395812" y="1084471"/>
            <a:ext cx="2295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 Clopidogrel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 = 3,313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2EEA3C-1205-4628-AC74-4554D416240E}"/>
              </a:ext>
            </a:extLst>
          </p:cNvPr>
          <p:cNvSpPr txBox="1"/>
          <p:nvPr/>
        </p:nvSpPr>
        <p:spPr>
          <a:xfrm>
            <a:off x="5185155" y="1243418"/>
            <a:ext cx="26544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DAPT Only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FE5DF2-6C7C-4BCA-8941-321D8122D33D}"/>
              </a:ext>
            </a:extLst>
          </p:cNvPr>
          <p:cNvSpPr/>
          <p:nvPr/>
        </p:nvSpPr>
        <p:spPr>
          <a:xfrm>
            <a:off x="2297935" y="6048666"/>
            <a:ext cx="2393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Days from Randomization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B8E303F-3724-48EC-88B9-109331F38BA0}"/>
              </a:ext>
            </a:extLst>
          </p:cNvPr>
          <p:cNvSpPr/>
          <p:nvPr/>
        </p:nvSpPr>
        <p:spPr>
          <a:xfrm rot="16200000">
            <a:off x="-595182" y="3277541"/>
            <a:ext cx="2551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Cumulative Incidence (KM%)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09502F-0576-40F2-9C3C-6497EF85A77E}"/>
              </a:ext>
            </a:extLst>
          </p:cNvPr>
          <p:cNvSpPr txBox="1"/>
          <p:nvPr/>
        </p:nvSpPr>
        <p:spPr>
          <a:xfrm>
            <a:off x="4965368" y="2525167"/>
            <a:ext cx="129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16.0%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B3FB145-87AE-4FC8-88ED-F10744005654}"/>
              </a:ext>
            </a:extLst>
          </p:cNvPr>
          <p:cNvSpPr txBox="1"/>
          <p:nvPr/>
        </p:nvSpPr>
        <p:spPr>
          <a:xfrm>
            <a:off x="5215817" y="1358464"/>
            <a:ext cx="88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18.3%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ED4295-B86D-41ED-971F-16971C1FF401}"/>
              </a:ext>
            </a:extLst>
          </p:cNvPr>
          <p:cNvSpPr txBox="1"/>
          <p:nvPr/>
        </p:nvSpPr>
        <p:spPr>
          <a:xfrm>
            <a:off x="5614943" y="2773545"/>
            <a:ext cx="175876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ARR 2.3%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solidFill>
                  <a:srgbClr val="336600"/>
                </a:solidFill>
                <a:latin typeface="Arial" charset="0"/>
              </a:rPr>
              <a:t>ARI 0.4%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solidFill>
                  <a:srgbClr val="336600"/>
                </a:solidFill>
                <a:latin typeface="Arial" charset="0"/>
              </a:rPr>
              <a:t>6:1 Benefit Risk Ratio for </a:t>
            </a:r>
            <a:r>
              <a:rPr lang="en-US" sz="1500" b="1" u="sng" dirty="0">
                <a:solidFill>
                  <a:srgbClr val="336600"/>
                </a:solidFill>
                <a:latin typeface="Arial" charset="0"/>
              </a:rPr>
              <a:t>Adding Rivaroxaban on top of DAPT</a:t>
            </a:r>
            <a:endParaRPr kumimoji="0" lang="en-US" sz="1500" b="1" i="0" u="sng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CE56C34-0631-423A-A211-3AF36C03ACC2}"/>
              </a:ext>
            </a:extLst>
          </p:cNvPr>
          <p:cNvSpPr txBox="1"/>
          <p:nvPr/>
        </p:nvSpPr>
        <p:spPr>
          <a:xfrm>
            <a:off x="5056686" y="4755779"/>
            <a:ext cx="120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2.7%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E8A2322-59A4-44EC-B679-F5D4E3367C26}"/>
              </a:ext>
            </a:extLst>
          </p:cNvPr>
          <p:cNvSpPr txBox="1"/>
          <p:nvPr/>
        </p:nvSpPr>
        <p:spPr>
          <a:xfrm>
            <a:off x="4509601" y="5339423"/>
            <a:ext cx="229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2.3%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764D0-0106-4B43-8F3B-FDADCB8EF6A5}"/>
              </a:ext>
            </a:extLst>
          </p:cNvPr>
          <p:cNvSpPr txBox="1"/>
          <p:nvPr/>
        </p:nvSpPr>
        <p:spPr>
          <a:xfrm>
            <a:off x="1881086" y="2277113"/>
            <a:ext cx="249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Primary Efficacy Endpoint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C7AFE70-12D3-43B2-A387-2CE31CFF2B93}"/>
              </a:ext>
            </a:extLst>
          </p:cNvPr>
          <p:cNvSpPr txBox="1"/>
          <p:nvPr/>
        </p:nvSpPr>
        <p:spPr>
          <a:xfrm>
            <a:off x="2353287" y="4658488"/>
            <a:ext cx="249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Principal Safety Outcome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257856-2A2B-4AB3-AEA1-88396B23D302}"/>
              </a:ext>
            </a:extLst>
          </p:cNvPr>
          <p:cNvSpPr/>
          <p:nvPr/>
        </p:nvSpPr>
        <p:spPr>
          <a:xfrm>
            <a:off x="10900525" y="534120"/>
            <a:ext cx="8707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Placebo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DC2A12-2716-439B-BAE1-9550F025F49C}"/>
              </a:ext>
            </a:extLst>
          </p:cNvPr>
          <p:cNvSpPr/>
          <p:nvPr/>
        </p:nvSpPr>
        <p:spPr>
          <a:xfrm>
            <a:off x="10679808" y="563383"/>
            <a:ext cx="220717" cy="2222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19F52B5-0CEE-401C-8D4E-AFD413B506C6}"/>
              </a:ext>
            </a:extLst>
          </p:cNvPr>
          <p:cNvSpPr/>
          <p:nvPr/>
        </p:nvSpPr>
        <p:spPr>
          <a:xfrm>
            <a:off x="10895744" y="832942"/>
            <a:ext cx="1258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Rivaroxaban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67E859-8E3B-407D-8BFD-F5E0AA61D81F}"/>
              </a:ext>
            </a:extLst>
          </p:cNvPr>
          <p:cNvSpPr/>
          <p:nvPr/>
        </p:nvSpPr>
        <p:spPr>
          <a:xfrm>
            <a:off x="10679808" y="862205"/>
            <a:ext cx="220717" cy="22226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4BCEFB-F991-702F-EFA3-CDEFEE648B9D}"/>
              </a:ext>
            </a:extLst>
          </p:cNvPr>
          <p:cNvSpPr txBox="1"/>
          <p:nvPr/>
        </p:nvSpPr>
        <p:spPr>
          <a:xfrm>
            <a:off x="5185155" y="1946813"/>
            <a:ext cx="26544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DAPT + Rivaroxaban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59F6E-2868-A9F6-335D-8E6A6628B1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91" r="4241" b="7832"/>
          <a:stretch/>
        </p:blipFill>
        <p:spPr>
          <a:xfrm>
            <a:off x="7461061" y="2794457"/>
            <a:ext cx="4693176" cy="3407881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7CD2852C-BC93-E1B0-011C-3EA5CFEEEC5A}"/>
              </a:ext>
            </a:extLst>
          </p:cNvPr>
          <p:cNvSpPr txBox="1"/>
          <p:nvPr/>
        </p:nvSpPr>
        <p:spPr>
          <a:xfrm>
            <a:off x="7669185" y="1446116"/>
            <a:ext cx="4387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Question is no longer DAPT </a:t>
            </a:r>
            <a:r>
              <a:rPr lang="en-US" sz="1600" b="1" dirty="0">
                <a:solidFill>
                  <a:srgbClr val="C00000"/>
                </a:solidFill>
                <a:latin typeface="Arial" charset="0"/>
              </a:rPr>
              <a:t>vs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DPI but how long to continue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Arial" charset="0"/>
              </a:rPr>
              <a:t>DAPT &amp; can stopping clopidogrel earlier reduce bleeding risk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DB08BC-82A7-97A5-EE63-EAB944944627}"/>
              </a:ext>
            </a:extLst>
          </p:cNvPr>
          <p:cNvSpPr txBox="1"/>
          <p:nvPr/>
        </p:nvSpPr>
        <p:spPr>
          <a:xfrm>
            <a:off x="7524984" y="2546432"/>
            <a:ext cx="4036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ISTH Major Bleeding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D3EA4E5-8EDD-9F9F-3EAD-BD9B2D8CE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351576" cy="370467"/>
          </a:xfrm>
        </p:spPr>
        <p:txBody>
          <a:bodyPr/>
          <a:lstStyle/>
          <a:p>
            <a:r>
              <a:rPr lang="en-US" sz="900"/>
              <a:t>ARI, absolute risk increase; ARR, absolute risk reduction; DAPT, dual antiplatelet therapy; DPI, dual pathway inhibition; ISTH, International Society on Thrombosis and </a:t>
            </a:r>
            <a:r>
              <a:rPr lang="en-US" sz="900" err="1"/>
              <a:t>Haemostasis</a:t>
            </a:r>
            <a:r>
              <a:rPr lang="en-US" sz="900"/>
              <a:t>.</a:t>
            </a:r>
            <a:br>
              <a:rPr lang="en-US" sz="900"/>
            </a:br>
            <a:r>
              <a:rPr lang="en-US" sz="900"/>
              <a:t>Hiatt WR, et al. </a:t>
            </a:r>
            <a:r>
              <a:rPr lang="en-US" sz="900" i="1"/>
              <a:t>Circulation</a:t>
            </a:r>
            <a:r>
              <a:rPr lang="en-US" sz="900"/>
              <a:t>. 2020;142(23):2219-2230. </a:t>
            </a:r>
            <a:r>
              <a:rPr lang="en-US" sz="900" err="1"/>
              <a:t>Rafei</a:t>
            </a:r>
            <a:r>
              <a:rPr lang="en-US" sz="900"/>
              <a:t> AE, et al. Presented at American College of Cardiology Annual Conference; Atlanta, GA; April 6-8, 2024.</a:t>
            </a:r>
          </a:p>
        </p:txBody>
      </p:sp>
    </p:spTree>
    <p:extLst>
      <p:ext uri="{BB962C8B-B14F-4D97-AF65-F5344CB8AC3E}">
        <p14:creationId xmlns:p14="http://schemas.microsoft.com/office/powerpoint/2010/main" val="6760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4B384-0677-41E1-5837-FD200F0EC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CB276EA-CE00-8208-5F9C-71A01250CB4D}"/>
              </a:ext>
            </a:extLst>
          </p:cNvPr>
          <p:cNvSpPr txBox="1">
            <a:spLocks/>
          </p:cNvSpPr>
          <p:nvPr/>
        </p:nvSpPr>
        <p:spPr>
          <a:xfrm>
            <a:off x="838200" y="2159386"/>
            <a:ext cx="10204852" cy="24382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B1CFDA-9446-1011-E716-AAC919E4D298}"/>
              </a:ext>
            </a:extLst>
          </p:cNvPr>
          <p:cNvSpPr/>
          <p:nvPr/>
        </p:nvSpPr>
        <p:spPr>
          <a:xfrm>
            <a:off x="4964366" y="4997716"/>
            <a:ext cx="868444" cy="470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D1E7E4-F281-FA13-A9FB-63B768A5B455}"/>
              </a:ext>
            </a:extLst>
          </p:cNvPr>
          <p:cNvGrpSpPr/>
          <p:nvPr/>
        </p:nvGrpSpPr>
        <p:grpSpPr>
          <a:xfrm>
            <a:off x="3913205" y="1679431"/>
            <a:ext cx="4261416" cy="4001216"/>
            <a:chOff x="2855345" y="845396"/>
            <a:chExt cx="5780655" cy="587855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6109BE-8E49-0B6F-C337-1CBCD03B5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91" t="2652" r="3627" b="11700"/>
            <a:stretch/>
          </p:blipFill>
          <p:spPr>
            <a:xfrm rot="5400000">
              <a:off x="2700500" y="1000241"/>
              <a:ext cx="5296616" cy="4986925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087A159-CE37-05C8-8285-73AF00E285CB}"/>
                </a:ext>
              </a:extLst>
            </p:cNvPr>
            <p:cNvCxnSpPr>
              <a:cxnSpLocks/>
            </p:cNvCxnSpPr>
            <p:nvPr/>
          </p:nvCxnSpPr>
          <p:spPr>
            <a:xfrm>
              <a:off x="3465707" y="6303407"/>
              <a:ext cx="51702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A64697E-0815-0489-D0B5-F37385260D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339" y="6208612"/>
              <a:ext cx="0" cy="1828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7908C61-EE59-7C24-A577-66902E4C08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7882" y="6217999"/>
              <a:ext cx="0" cy="1828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8A1AF6-419B-C498-B059-8B411D3E0E3A}"/>
                </a:ext>
              </a:extLst>
            </p:cNvPr>
            <p:cNvSpPr txBox="1"/>
            <p:nvPr/>
          </p:nvSpPr>
          <p:spPr>
            <a:xfrm>
              <a:off x="4534724" y="6371167"/>
              <a:ext cx="883920" cy="342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0.5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D61B746-803A-75B8-3651-0A6F70E170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3442" y="6221064"/>
              <a:ext cx="0" cy="1828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66AB63-8526-7910-6747-90D7F4DBFEFF}"/>
                </a:ext>
              </a:extLst>
            </p:cNvPr>
            <p:cNvSpPr txBox="1"/>
            <p:nvPr/>
          </p:nvSpPr>
          <p:spPr>
            <a:xfrm>
              <a:off x="5461485" y="6381327"/>
              <a:ext cx="883920" cy="342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1.0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A88EEFC-1F58-DEAE-5950-D4352BB8F4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2277" y="6210904"/>
              <a:ext cx="0" cy="1828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ABA1725-E9DA-AB99-F14A-A80E846F8B6D}"/>
                </a:ext>
              </a:extLst>
            </p:cNvPr>
            <p:cNvSpPr txBox="1"/>
            <p:nvPr/>
          </p:nvSpPr>
          <p:spPr>
            <a:xfrm>
              <a:off x="7624698" y="6371167"/>
              <a:ext cx="883920" cy="342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5.0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CE936C-A69B-ED26-53E5-79A7AF8B2D3A}"/>
                </a:ext>
              </a:extLst>
            </p:cNvPr>
            <p:cNvSpPr txBox="1"/>
            <p:nvPr/>
          </p:nvSpPr>
          <p:spPr>
            <a:xfrm>
              <a:off x="6386815" y="6381327"/>
              <a:ext cx="883920" cy="342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2.0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3BA764A-00F3-7D6A-F603-705F017AE7B6}"/>
              </a:ext>
            </a:extLst>
          </p:cNvPr>
          <p:cNvSpPr txBox="1"/>
          <p:nvPr/>
        </p:nvSpPr>
        <p:spPr>
          <a:xfrm>
            <a:off x="2590821" y="1464668"/>
            <a:ext cx="3160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180-Day Outcome*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E0AE40-1DF8-B22F-FB0B-46E8E224727F}"/>
              </a:ext>
            </a:extLst>
          </p:cNvPr>
          <p:cNvSpPr txBox="1"/>
          <p:nvPr/>
        </p:nvSpPr>
        <p:spPr>
          <a:xfrm>
            <a:off x="7368437" y="1459365"/>
            <a:ext cx="3160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 (95% CI)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E0E783-3F3C-4AB8-E88E-B1239A10C28D}"/>
              </a:ext>
            </a:extLst>
          </p:cNvPr>
          <p:cNvSpPr txBox="1"/>
          <p:nvPr/>
        </p:nvSpPr>
        <p:spPr>
          <a:xfrm>
            <a:off x="10109437" y="1459365"/>
            <a:ext cx="2311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p-value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4B7265-C4B9-0BB9-6C60-7B63770E63F0}"/>
              </a:ext>
            </a:extLst>
          </p:cNvPr>
          <p:cNvSpPr txBox="1"/>
          <p:nvPr/>
        </p:nvSpPr>
        <p:spPr>
          <a:xfrm>
            <a:off x="2071805" y="1797803"/>
            <a:ext cx="368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Efficacy Composite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EE715F-57C2-255C-7200-F9E8CE67572F}"/>
              </a:ext>
            </a:extLst>
          </p:cNvPr>
          <p:cNvSpPr txBox="1"/>
          <p:nvPr/>
        </p:nvSpPr>
        <p:spPr>
          <a:xfrm>
            <a:off x="7822366" y="4298331"/>
            <a:ext cx="2351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0.95 (0.52-1.76)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5F3FAC-6A9C-4206-178D-4032CF0F16DE}"/>
              </a:ext>
            </a:extLst>
          </p:cNvPr>
          <p:cNvSpPr txBox="1"/>
          <p:nvPr/>
        </p:nvSpPr>
        <p:spPr>
          <a:xfrm>
            <a:off x="7833935" y="4854972"/>
            <a:ext cx="235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1.07 (0.84-1.37)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6C3146-69AF-EB8F-5D7D-51EAD22AC5E2}"/>
              </a:ext>
            </a:extLst>
          </p:cNvPr>
          <p:cNvSpPr txBox="1"/>
          <p:nvPr/>
        </p:nvSpPr>
        <p:spPr>
          <a:xfrm>
            <a:off x="10285672" y="2405016"/>
            <a:ext cx="1178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0.056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933783-665D-C50C-B95B-DACCD2B9C2F5}"/>
              </a:ext>
            </a:extLst>
          </p:cNvPr>
          <p:cNvSpPr txBox="1"/>
          <p:nvPr/>
        </p:nvSpPr>
        <p:spPr>
          <a:xfrm>
            <a:off x="10270774" y="3753462"/>
            <a:ext cx="1178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0.84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9BAEE1-38D8-B39A-B948-7988D7B40535}"/>
              </a:ext>
            </a:extLst>
          </p:cNvPr>
          <p:cNvSpPr txBox="1"/>
          <p:nvPr/>
        </p:nvSpPr>
        <p:spPr>
          <a:xfrm>
            <a:off x="7758172" y="3753462"/>
            <a:ext cx="2351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1.04 (0.70-1.55)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8E574B-4BFA-785F-33BB-8D1EE0C55F3C}"/>
              </a:ext>
            </a:extLst>
          </p:cNvPr>
          <p:cNvSpPr txBox="1"/>
          <p:nvPr/>
        </p:nvSpPr>
        <p:spPr>
          <a:xfrm>
            <a:off x="10299201" y="4298331"/>
            <a:ext cx="1178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0.87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3B8ED2-26DA-7C85-DCAE-05909696E2EF}"/>
              </a:ext>
            </a:extLst>
          </p:cNvPr>
          <p:cNvSpPr txBox="1"/>
          <p:nvPr/>
        </p:nvSpPr>
        <p:spPr>
          <a:xfrm>
            <a:off x="10299201" y="4859918"/>
            <a:ext cx="1178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0.58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298D67-4F03-19F9-7186-6CB00E439DEA}"/>
              </a:ext>
            </a:extLst>
          </p:cNvPr>
          <p:cNvSpPr txBox="1"/>
          <p:nvPr/>
        </p:nvSpPr>
        <p:spPr>
          <a:xfrm>
            <a:off x="10270773" y="1894047"/>
            <a:ext cx="1178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0.78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819DE3-BA31-A71B-6F4F-9DB311A0F73E}"/>
              </a:ext>
            </a:extLst>
          </p:cNvPr>
          <p:cNvSpPr txBox="1"/>
          <p:nvPr/>
        </p:nvSpPr>
        <p:spPr>
          <a:xfrm>
            <a:off x="2136601" y="2362823"/>
            <a:ext cx="349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TIMI Major/Minor Bleeding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ED1E845-B799-BC85-0948-97FCF8348295}"/>
              </a:ext>
            </a:extLst>
          </p:cNvPr>
          <p:cNvSpPr txBox="1"/>
          <p:nvPr/>
        </p:nvSpPr>
        <p:spPr>
          <a:xfrm>
            <a:off x="2426628" y="3595064"/>
            <a:ext cx="349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Acute Limb Ischemia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13E877-28C8-139A-B6F8-0263E4E501C1}"/>
              </a:ext>
            </a:extLst>
          </p:cNvPr>
          <p:cNvSpPr txBox="1"/>
          <p:nvPr/>
        </p:nvSpPr>
        <p:spPr>
          <a:xfrm>
            <a:off x="2426628" y="4217156"/>
            <a:ext cx="349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Amputation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7B9DAB-1943-5CD8-7C70-3DE069A1D68A}"/>
              </a:ext>
            </a:extLst>
          </p:cNvPr>
          <p:cNvSpPr txBox="1"/>
          <p:nvPr/>
        </p:nvSpPr>
        <p:spPr>
          <a:xfrm>
            <a:off x="1766880" y="4893660"/>
            <a:ext cx="5401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Unplanned Index Limb Revascularization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167B0A9-4616-E9CE-07B2-0BAE696D8B93}"/>
              </a:ext>
            </a:extLst>
          </p:cNvPr>
          <p:cNvSpPr txBox="1"/>
          <p:nvPr/>
        </p:nvSpPr>
        <p:spPr>
          <a:xfrm>
            <a:off x="7773070" y="2405016"/>
            <a:ext cx="2351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1.71 (0.99-2.98)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66C914-CDFD-D9F8-5F1A-B3A2D71F0EC8}"/>
              </a:ext>
            </a:extLst>
          </p:cNvPr>
          <p:cNvSpPr txBox="1"/>
          <p:nvPr/>
        </p:nvSpPr>
        <p:spPr>
          <a:xfrm>
            <a:off x="7736247" y="1776468"/>
            <a:ext cx="2351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0.96 (0.74-1.26)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2279D7C-3437-B09B-847F-FF40485B6EE7}"/>
              </a:ext>
            </a:extLst>
          </p:cNvPr>
          <p:cNvCxnSpPr>
            <a:cxnSpLocks/>
          </p:cNvCxnSpPr>
          <p:nvPr/>
        </p:nvCxnSpPr>
        <p:spPr>
          <a:xfrm flipH="1">
            <a:off x="775135" y="3076984"/>
            <a:ext cx="1077017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3902F5D-EC3F-2B1A-6A22-801F63EC10D5}"/>
              </a:ext>
            </a:extLst>
          </p:cNvPr>
          <p:cNvSpPr txBox="1"/>
          <p:nvPr/>
        </p:nvSpPr>
        <p:spPr>
          <a:xfrm>
            <a:off x="2156606" y="3208311"/>
            <a:ext cx="3675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 Selected Outcomes*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9CF5D4D-5CDC-4DAC-5065-1BBF2C7FD374}"/>
              </a:ext>
            </a:extLst>
          </p:cNvPr>
          <p:cNvSpPr txBox="1"/>
          <p:nvPr/>
        </p:nvSpPr>
        <p:spPr>
          <a:xfrm>
            <a:off x="3662533" y="5762905"/>
            <a:ext cx="252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Clopidogrel better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1F84B2-5963-7374-B1C7-BC67C82C03C3}"/>
              </a:ext>
            </a:extLst>
          </p:cNvPr>
          <p:cNvSpPr txBox="1"/>
          <p:nvPr/>
        </p:nvSpPr>
        <p:spPr>
          <a:xfrm>
            <a:off x="5876941" y="5764085"/>
            <a:ext cx="252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Clopidogrel worse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019A0867-D91A-C853-9980-3F0B0DFF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</p:spPr>
        <p:txBody>
          <a:bodyPr>
            <a:normAutofit/>
          </a:bodyPr>
          <a:lstStyle/>
          <a:p>
            <a:r>
              <a:rPr lang="en-US"/>
              <a:t>Additional 180-Day Outcomes With </a:t>
            </a:r>
            <a:br>
              <a:rPr lang="en-US"/>
            </a:br>
            <a:r>
              <a:rPr lang="en-US"/>
              <a:t>DAPT vs SAPT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A13693A-6CC1-22ED-34F5-9ACE4636F2B0}"/>
              </a:ext>
            </a:extLst>
          </p:cNvPr>
          <p:cNvSpPr/>
          <p:nvPr/>
        </p:nvSpPr>
        <p:spPr>
          <a:xfrm>
            <a:off x="7922151" y="1777010"/>
            <a:ext cx="1952562" cy="31587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BF9AF7F-18D6-7FCA-4115-E2E7E9203013}"/>
              </a:ext>
            </a:extLst>
          </p:cNvPr>
          <p:cNvSpPr/>
          <p:nvPr/>
        </p:nvSpPr>
        <p:spPr>
          <a:xfrm>
            <a:off x="8015496" y="3746297"/>
            <a:ext cx="1952562" cy="31587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DC21C-139A-4443-5DD6-FABA9EF29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DAPT, dual antiplatelet therapy; SAPT, single antiplatelet therapy.</a:t>
            </a:r>
            <a:br>
              <a:rPr lang="en-US"/>
            </a:br>
            <a:r>
              <a:rPr lang="en-US"/>
              <a:t>Hess CN, et al. Presented at American College of Cardiology Annual Conference; Atlanta, GA; April 6-8, 2024. </a:t>
            </a:r>
          </a:p>
        </p:txBody>
      </p:sp>
    </p:spTree>
    <p:extLst>
      <p:ext uri="{BB962C8B-B14F-4D97-AF65-F5344CB8AC3E}">
        <p14:creationId xmlns:p14="http://schemas.microsoft.com/office/powerpoint/2010/main" val="186389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D3C43-5271-C56D-99FD-D27931C2F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3763BC1-5D3E-6F89-09E8-F63872FF99D3}"/>
              </a:ext>
            </a:extLst>
          </p:cNvPr>
          <p:cNvSpPr txBox="1">
            <a:spLocks/>
          </p:cNvSpPr>
          <p:nvPr/>
        </p:nvSpPr>
        <p:spPr>
          <a:xfrm>
            <a:off x="707563" y="2108607"/>
            <a:ext cx="10204852" cy="24382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EFFBB2D-B5C4-1852-09E4-A27F15211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</p:spPr>
        <p:txBody>
          <a:bodyPr>
            <a:noAutofit/>
          </a:bodyPr>
          <a:lstStyle/>
          <a:p>
            <a:r>
              <a:rPr lang="en-US"/>
              <a:t>VOYAGER PAD DAPT Findings in Context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34A94B-D61E-D17A-70AB-A2B7545DE681}"/>
              </a:ext>
            </a:extLst>
          </p:cNvPr>
          <p:cNvSpPr/>
          <p:nvPr/>
        </p:nvSpPr>
        <p:spPr>
          <a:xfrm>
            <a:off x="4833729" y="4946937"/>
            <a:ext cx="868444" cy="470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BC99BF-7038-2180-B89F-751DB7BAE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866390"/>
              </p:ext>
            </p:extLst>
          </p:nvPr>
        </p:nvGraphicFramePr>
        <p:xfrm>
          <a:off x="514684" y="1420388"/>
          <a:ext cx="11555730" cy="4711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902">
                  <a:extLst>
                    <a:ext uri="{9D8B030D-6E8A-4147-A177-3AD203B41FA5}">
                      <a16:colId xmlns:a16="http://schemas.microsoft.com/office/drawing/2014/main" val="2110464680"/>
                    </a:ext>
                  </a:extLst>
                </a:gridCol>
                <a:gridCol w="1797835">
                  <a:extLst>
                    <a:ext uri="{9D8B030D-6E8A-4147-A177-3AD203B41FA5}">
                      <a16:colId xmlns:a16="http://schemas.microsoft.com/office/drawing/2014/main" val="1182343665"/>
                    </a:ext>
                  </a:extLst>
                </a:gridCol>
                <a:gridCol w="2258711">
                  <a:extLst>
                    <a:ext uri="{9D8B030D-6E8A-4147-A177-3AD203B41FA5}">
                      <a16:colId xmlns:a16="http://schemas.microsoft.com/office/drawing/2014/main" val="1499874786"/>
                    </a:ext>
                  </a:extLst>
                </a:gridCol>
                <a:gridCol w="1784786">
                  <a:extLst>
                    <a:ext uri="{9D8B030D-6E8A-4147-A177-3AD203B41FA5}">
                      <a16:colId xmlns:a16="http://schemas.microsoft.com/office/drawing/2014/main" val="3107033808"/>
                    </a:ext>
                  </a:extLst>
                </a:gridCol>
                <a:gridCol w="2167959">
                  <a:extLst>
                    <a:ext uri="{9D8B030D-6E8A-4147-A177-3AD203B41FA5}">
                      <a16:colId xmlns:a16="http://schemas.microsoft.com/office/drawing/2014/main" val="649903650"/>
                    </a:ext>
                  </a:extLst>
                </a:gridCol>
                <a:gridCol w="1875537">
                  <a:extLst>
                    <a:ext uri="{9D8B030D-6E8A-4147-A177-3AD203B41FA5}">
                      <a16:colId xmlns:a16="http://schemas.microsoft.com/office/drawing/2014/main" val="479154949"/>
                    </a:ext>
                  </a:extLst>
                </a:gridCol>
              </a:tblGrid>
              <a:tr h="26482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Efficacy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Limitations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00764"/>
                  </a:ext>
                </a:extLst>
              </a:tr>
              <a:tr h="957105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CASPAR</a:t>
                      </a:r>
                      <a:r>
                        <a:rPr lang="en-US" sz="14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851 Patients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surgical bypass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Graft occlusion or revascularization, amputation, death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0.98 </a:t>
                      </a:r>
                    </a:p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 0.78-1.23),</a:t>
                      </a:r>
                    </a:p>
                    <a:p>
                      <a:pPr algn="ctr"/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 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Severe/moderate GUSTO bleeding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HR 2.84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(95% CI 1.32-6.08), </a:t>
                      </a:r>
                      <a:b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 0.007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Surgical bypass only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145053"/>
                  </a:ext>
                </a:extLst>
              </a:tr>
              <a:tr h="1133413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CHARISMA</a:t>
                      </a:r>
                      <a:r>
                        <a:rPr lang="en-US" sz="14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(PAD subgroup)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3,096 </a:t>
                      </a:r>
                      <a:r>
                        <a:rPr lang="en-US" sz="1400" b="1" i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with chronic PAD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MI, stroke, CV death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0.85 </a:t>
                      </a:r>
                    </a:p>
                    <a:p>
                      <a:pPr algn="ctr"/>
                      <a:r>
                        <a:rPr lang="it-IT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 0.66-1.08), </a:t>
                      </a:r>
                      <a:br>
                        <a:rPr lang="it-IT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 </a:t>
                      </a:r>
                      <a:r>
                        <a:rPr lang="it-IT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Minor bleeding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1.99 </a:t>
                      </a:r>
                    </a:p>
                    <a:p>
                      <a:pPr algn="ctr"/>
                      <a:r>
                        <a:rPr lang="it-IT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 1.69-2.34), </a:t>
                      </a:r>
                      <a:br>
                        <a:rPr lang="it-IT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 </a:t>
                      </a:r>
                      <a:r>
                        <a:rPr lang="it-IT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Subgroup with chronic PAD, no limb outcomes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725142"/>
                  </a:ext>
                </a:extLst>
              </a:tr>
              <a:tr h="1133413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MIRROR</a:t>
                      </a:r>
                      <a:r>
                        <a:rPr lang="en-US" sz="14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</a:t>
                      </a:r>
                      <a:r>
                        <a:rPr lang="en-US" sz="1400" b="1" i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after endovascular revascularization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lesion revascularization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months: 5% vs 20%, </a:t>
                      </a:r>
                      <a:b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 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months: 25% vs 32%, </a:t>
                      </a: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 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Bleeding events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months: 2.5% vs 5%,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study, minimal number of events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115288"/>
                  </a:ext>
                </a:extLst>
              </a:tr>
              <a:tr h="1133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VOYAGER PAD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6,564 Patients</a:t>
                      </a:r>
                    </a:p>
                    <a:p>
                      <a:r>
                        <a:rPr lang="en-US" sz="14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4,624 in DAPT analysis &gt;90% endo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ALI, major  amputation of vascular etiology, MI, stroke, CV death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HR 0.96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(95% CI 0.74- 1.26), </a:t>
                      </a:r>
                      <a:b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 0.78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 major/minor bleeding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HR 1.71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(95% CI 0.99-2.98),</a:t>
                      </a:r>
                      <a:b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 0.056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Clopidogrel use not randomized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402548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8F741-D142-5ADC-8AAB-616617316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1. Belch JJF, et al. </a:t>
            </a:r>
            <a:r>
              <a:rPr lang="en-US" i="1" dirty="0"/>
              <a:t>J </a:t>
            </a:r>
            <a:r>
              <a:rPr lang="en-US" i="1" dirty="0" err="1"/>
              <a:t>Vasc</a:t>
            </a:r>
            <a:r>
              <a:rPr lang="en-US" i="1" dirty="0"/>
              <a:t> Surg</a:t>
            </a:r>
            <a:r>
              <a:rPr lang="en-US" dirty="0"/>
              <a:t>. 2010;52(4):825-833. 2. </a:t>
            </a:r>
            <a:r>
              <a:rPr lang="en-US" dirty="0" err="1"/>
              <a:t>Cacoub</a:t>
            </a:r>
            <a:r>
              <a:rPr lang="en-US" dirty="0"/>
              <a:t> PP, et al. </a:t>
            </a:r>
            <a:r>
              <a:rPr lang="en-US" i="1" dirty="0" err="1"/>
              <a:t>Eur</a:t>
            </a:r>
            <a:r>
              <a:rPr lang="en-US" i="1" dirty="0"/>
              <a:t> Heart J</a:t>
            </a:r>
            <a:r>
              <a:rPr lang="en-US" dirty="0"/>
              <a:t>. 2009;30(2):192-201. </a:t>
            </a:r>
            <a:br>
              <a:rPr lang="en-US" dirty="0"/>
            </a:br>
            <a:r>
              <a:rPr lang="en-US" dirty="0"/>
              <a:t>3. </a:t>
            </a:r>
            <a:r>
              <a:rPr lang="en-US" dirty="0" err="1"/>
              <a:t>Tepe</a:t>
            </a:r>
            <a:r>
              <a:rPr lang="en-US" dirty="0"/>
              <a:t> G, et al. </a:t>
            </a:r>
            <a:r>
              <a:rPr lang="en-US" i="1" dirty="0" err="1"/>
              <a:t>Eur</a:t>
            </a:r>
            <a:r>
              <a:rPr lang="en-US" i="1" dirty="0"/>
              <a:t> </a:t>
            </a:r>
            <a:r>
              <a:rPr lang="en-US" i="1" dirty="0" err="1"/>
              <a:t>Radiol</a:t>
            </a:r>
            <a:r>
              <a:rPr lang="en-US" dirty="0"/>
              <a:t>. 2012;22(9):1998-2006. 4. Strobl FF, et al. </a:t>
            </a:r>
            <a:r>
              <a:rPr lang="en-US" i="1" dirty="0"/>
              <a:t>J </a:t>
            </a:r>
            <a:r>
              <a:rPr lang="en-US" i="1" dirty="0" err="1"/>
              <a:t>Endovasc</a:t>
            </a:r>
            <a:r>
              <a:rPr lang="en-US" i="1" dirty="0"/>
              <a:t> </a:t>
            </a:r>
            <a:r>
              <a:rPr lang="en-US" i="1" dirty="0" err="1"/>
              <a:t>Ther</a:t>
            </a:r>
            <a:r>
              <a:rPr lang="en-US" i="1" dirty="0"/>
              <a:t>. </a:t>
            </a:r>
            <a:r>
              <a:rPr lang="en-US" dirty="0"/>
              <a:t>2013;20(5):699-706.</a:t>
            </a:r>
          </a:p>
        </p:txBody>
      </p:sp>
    </p:spTree>
    <p:extLst>
      <p:ext uri="{BB962C8B-B14F-4D97-AF65-F5344CB8AC3E}">
        <p14:creationId xmlns:p14="http://schemas.microsoft.com/office/powerpoint/2010/main" val="2059467524"/>
      </p:ext>
    </p:extLst>
  </p:cSld>
  <p:clrMapOvr>
    <a:masterClrMapping/>
  </p:clrMapOvr>
</p:sld>
</file>

<file path=ppt/theme/theme1.xml><?xml version="1.0" encoding="utf-8"?>
<a:theme xmlns:a="http://schemas.openxmlformats.org/drawingml/2006/main" name="DHOTG23">
  <a:themeElements>
    <a:clrScheme name="DHOTG -OFFICIAL-FINAL">
      <a:dk1>
        <a:srgbClr val="000000"/>
      </a:dk1>
      <a:lt1>
        <a:sysClr val="window" lastClr="FFFFFF"/>
      </a:lt1>
      <a:dk2>
        <a:srgbClr val="373648"/>
      </a:dk2>
      <a:lt2>
        <a:srgbClr val="F3F3F3"/>
      </a:lt2>
      <a:accent1>
        <a:srgbClr val="00539B"/>
      </a:accent1>
      <a:accent2>
        <a:srgbClr val="001A57"/>
      </a:accent2>
      <a:accent3>
        <a:srgbClr val="0736A4"/>
      </a:accent3>
      <a:accent4>
        <a:srgbClr val="005587"/>
      </a:accent4>
      <a:accent5>
        <a:srgbClr val="0577B1"/>
      </a:accent5>
      <a:accent6>
        <a:srgbClr val="339898"/>
      </a:accent6>
      <a:hlink>
        <a:srgbClr val="00539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4F8807A5-9D20-CA40-B22D-639EC824FF87}" vid="{0FB61829-1EC4-F14C-8657-B4A34D8BFB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95586756212B47840914FA42A7DFF7" ma:contentTypeVersion="10" ma:contentTypeDescription="Create a new document." ma:contentTypeScope="" ma:versionID="0677e42cbb7839a32b402a059841ec3f">
  <xsd:schema xmlns:xsd="http://www.w3.org/2001/XMLSchema" xmlns:xs="http://www.w3.org/2001/XMLSchema" xmlns:p="http://schemas.microsoft.com/office/2006/metadata/properties" xmlns:ns2="08a7e203-25bb-4df2-907b-c109ba9c4447" xmlns:ns3="980b2c3f-f7ab-431e-83c5-2586860ecf01" targetNamespace="http://schemas.microsoft.com/office/2006/metadata/properties" ma:root="true" ma:fieldsID="96ebed7a2a8bea515107fb5564f7cd90" ns2:_="" ns3:_="">
    <xsd:import namespace="08a7e203-25bb-4df2-907b-c109ba9c4447"/>
    <xsd:import namespace="980b2c3f-f7ab-431e-83c5-2586860ecf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7e203-25bb-4df2-907b-c109ba9c44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b2c3f-f7ab-431e-83c5-2586860ecf0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407559-A7B7-47B6-942F-BA942C77EB49}">
  <ds:schemaRefs>
    <ds:schemaRef ds:uri="08a7e203-25bb-4df2-907b-c109ba9c4447"/>
    <ds:schemaRef ds:uri="980b2c3f-f7ab-431e-83c5-2586860ecf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6E407A7-98C0-441F-89F5-990F1A49A711}">
  <ds:schemaRefs>
    <ds:schemaRef ds:uri="http://schemas.openxmlformats.org/package/2006/metadata/core-properties"/>
    <ds:schemaRef ds:uri="http://schemas.microsoft.com/office/2006/documentManagement/types"/>
    <ds:schemaRef ds:uri="980b2c3f-f7ab-431e-83c5-2586860ecf01"/>
    <ds:schemaRef ds:uri="http://purl.org/dc/terms/"/>
    <ds:schemaRef ds:uri="http://www.w3.org/XML/1998/namespace"/>
    <ds:schemaRef ds:uri="http://purl.org/dc/dcmitype/"/>
    <ds:schemaRef ds:uri="08a7e203-25bb-4df2-907b-c109ba9c4447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FC5359B-EB2E-426C-B291-10EE47433A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3852</TotalTime>
  <Words>652</Words>
  <Application>Microsoft Office PowerPoint</Application>
  <PresentationFormat>Widescreen</PresentationFormat>
  <Paragraphs>114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DHOTG23</vt:lpstr>
      <vt:lpstr>ACC.24 Integrating Complex Data Into Clinical Practice  Insights From VOYAGER PAD, Part 2</vt:lpstr>
      <vt:lpstr>VOYAGER PAD: Background &amp; Methods</vt:lpstr>
      <vt:lpstr>VOYAGER PAD: Results</vt:lpstr>
      <vt:lpstr>Benefits of Rivaroxaban Are Consistent Regardless of DAPT</vt:lpstr>
      <vt:lpstr>Additional 180-Day Outcomes With  DAPT vs SAPT</vt:lpstr>
      <vt:lpstr>VOYAGER PAD DAPT Findings in Context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Moriah Dietman</dc:creator>
  <cp:lastModifiedBy>Miranda Rafferty</cp:lastModifiedBy>
  <cp:revision>70</cp:revision>
  <dcterms:created xsi:type="dcterms:W3CDTF">2017-09-06T16:07:56Z</dcterms:created>
  <dcterms:modified xsi:type="dcterms:W3CDTF">2024-04-30T14:29:50Z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0x01010400C889685F3003C64BBF14D7849D3A3CC0</vt:lpwstr>
  </property>
  <property fmtid="{D5CDD505-2E9C-101B-9397-08002B2CF9AE}" pid="3" name="Brand Name">
    <vt:lpwstr>TotalCME</vt:lpwstr>
  </property>
  <property fmtid="{D5CDD505-2E9C-101B-9397-08002B2CF9AE}" pid="4" name="Client Name">
    <vt:lpwstr>ArrowHead, Janssen Scientific Affairs, LLC</vt:lpwstr>
  </property>
  <property fmtid="{D5CDD505-2E9C-101B-9397-08002B2CF9AE}" pid="5" name="Opportunity Number ">
    <vt:lpwstr>015072_014913</vt:lpwstr>
  </property>
  <property fmtid="{D5CDD505-2E9C-101B-9397-08002B2CF9AE}" pid="6" name="h17b8e17546742428aecc4bb79eff81d0">
    <vt:lpwstr>Cardiology|e9d21b1e-a4e5-4ea0-a158-4f8711877b05</vt:lpwstr>
  </property>
  <property fmtid="{D5CDD505-2E9C-101B-9397-08002B2CF9AE}" pid="7" name="jb4291d51d504da0b34e0839496c27550">
    <vt:lpwstr>TotalCME|c15e2972-8fde-4041-8c89-408610ae5290</vt:lpwstr>
  </property>
  <property fmtid="{D5CDD505-2E9C-101B-9397-08002B2CF9AE}" pid="8" name="abf3b563650f4febb83e81f8ea956346">
    <vt:lpwstr/>
  </property>
  <property fmtid="{D5CDD505-2E9C-101B-9397-08002B2CF9AE}" pid="9" name="Project_x0020_Lead">
    <vt:lpwstr/>
  </property>
  <property fmtid="{D5CDD505-2E9C-101B-9397-08002B2CF9AE}" pid="10" name="Project Lead">
    <vt:lpwstr/>
  </property>
  <property fmtid="{D5CDD505-2E9C-101B-9397-08002B2CF9AE}" pid="11" name="Product Type">
    <vt:lpwstr/>
  </property>
  <property fmtid="{D5CDD505-2E9C-101B-9397-08002B2CF9AE}" pid="12" name="m2ce0a529c0c4170ae055dea480a0d9d">
    <vt:lpwstr/>
  </property>
  <property fmtid="{D5CDD505-2E9C-101B-9397-08002B2CF9AE}" pid="13" name="MediaServiceImageTags">
    <vt:lpwstr/>
  </property>
  <property fmtid="{D5CDD505-2E9C-101B-9397-08002B2CF9AE}" pid="14" name="Initiative_x0020_Lead">
    <vt:lpwstr/>
  </property>
  <property fmtid="{D5CDD505-2E9C-101B-9397-08002B2CF9AE}" pid="15" name="Product_x0020_Type">
    <vt:lpwstr/>
  </property>
  <property fmtid="{D5CDD505-2E9C-101B-9397-08002B2CF9AE}" pid="16" name="Supporter Name">
    <vt:lpwstr/>
  </property>
  <property fmtid="{D5CDD505-2E9C-101B-9397-08002B2CF9AE}" pid="17" name="o4e0cc1c61e94069b6a8551b22c742a1">
    <vt:lpwstr/>
  </property>
  <property fmtid="{D5CDD505-2E9C-101B-9397-08002B2CF9AE}" pid="18" name="Scientific Affairs">
    <vt:lpwstr/>
  </property>
  <property fmtid="{D5CDD505-2E9C-101B-9397-08002B2CF9AE}" pid="19" name="Scientific_x0020_Affairs">
    <vt:lpwstr/>
  </property>
  <property fmtid="{D5CDD505-2E9C-101B-9397-08002B2CF9AE}" pid="20" name="Supporter_x0020_Name">
    <vt:lpwstr/>
  </property>
  <property fmtid="{D5CDD505-2E9C-101B-9397-08002B2CF9AE}" pid="21" name="j7bff3f86c6e47f9ae99a2d10c8c7749">
    <vt:lpwstr/>
  </property>
  <property fmtid="{D5CDD505-2E9C-101B-9397-08002B2CF9AE}" pid="22" name="Producer">
    <vt:lpwstr/>
  </property>
  <property fmtid="{D5CDD505-2E9C-101B-9397-08002B2CF9AE}" pid="23" name="aa680e92a1d245a0a6b58205b432afd7">
    <vt:lpwstr/>
  </property>
  <property fmtid="{D5CDD505-2E9C-101B-9397-08002B2CF9AE}" pid="24" name="lcf76f155ced4ddcb4097134ff3c332f">
    <vt:lpwstr/>
  </property>
  <property fmtid="{D5CDD505-2E9C-101B-9397-08002B2CF9AE}" pid="25" name="aec9593b9aef438a83de6b1b34161499">
    <vt:lpwstr/>
  </property>
  <property fmtid="{D5CDD505-2E9C-101B-9397-08002B2CF9AE}" pid="26" name="TaxCatchAll">
    <vt:lpwstr>22;#Cardiology|e9d21b1e-a4e5-4ea0-a158-4f8711877b05;#79;#TotalCME|c15e2972-8fde-4041-8c89-408610ae5290</vt:lpwstr>
  </property>
  <property fmtid="{D5CDD505-2E9C-101B-9397-08002B2CF9AE}" pid="27" name="Project_x0020_Item">
    <vt:lpwstr/>
  </property>
  <property fmtid="{D5CDD505-2E9C-101B-9397-08002B2CF9AE}" pid="28" name="Project Item">
    <vt:lpwstr/>
  </property>
  <property fmtid="{D5CDD505-2E9C-101B-9397-08002B2CF9AE}" pid="29" name="Initiative Lead">
    <vt:lpwstr/>
  </property>
  <property fmtid="{D5CDD505-2E9C-101B-9397-08002B2CF9AE}" pid="30" name="k7f9d3a4703b40dd85626795c271c875">
    <vt:lpwstr/>
  </property>
  <property fmtid="{D5CDD505-2E9C-101B-9397-08002B2CF9AE}" pid="31" name="Opportunity Number">
    <vt:lpwstr>015072/014913</vt:lpwstr>
  </property>
  <property fmtid="{D5CDD505-2E9C-101B-9397-08002B2CF9AE}" pid="32" name="DocumentSetDescription">
    <vt:lpwstr/>
  </property>
  <property fmtid="{D5CDD505-2E9C-101B-9397-08002B2CF9AE}" pid="33" name="USH Subsidiary">
    <vt:lpwstr>79</vt:lpwstr>
  </property>
  <property fmtid="{D5CDD505-2E9C-101B-9397-08002B2CF9AE}" pid="34" name="_docset_NoMedatataSyncRequired">
    <vt:lpwstr>False</vt:lpwstr>
  </property>
  <property fmtid="{D5CDD505-2E9C-101B-9397-08002B2CF9AE}" pid="35" name="Therapeutic Area">
    <vt:lpwstr>22</vt:lpwstr>
  </property>
</Properties>
</file>